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40"/>
  </p:notesMasterIdLst>
  <p:handoutMasterIdLst>
    <p:handoutMasterId r:id="rId41"/>
  </p:handoutMasterIdLst>
  <p:sldIdLst>
    <p:sldId id="345" r:id="rId3"/>
    <p:sldId id="370" r:id="rId4"/>
    <p:sldId id="405" r:id="rId5"/>
    <p:sldId id="446" r:id="rId6"/>
    <p:sldId id="447" r:id="rId7"/>
    <p:sldId id="448" r:id="rId8"/>
    <p:sldId id="449" r:id="rId9"/>
    <p:sldId id="450" r:id="rId10"/>
    <p:sldId id="451" r:id="rId11"/>
    <p:sldId id="452" r:id="rId12"/>
    <p:sldId id="453" r:id="rId13"/>
    <p:sldId id="454" r:id="rId14"/>
    <p:sldId id="455" r:id="rId15"/>
    <p:sldId id="456" r:id="rId16"/>
    <p:sldId id="457" r:id="rId17"/>
    <p:sldId id="458" r:id="rId18"/>
    <p:sldId id="459" r:id="rId19"/>
    <p:sldId id="460" r:id="rId20"/>
    <p:sldId id="461" r:id="rId21"/>
    <p:sldId id="462" r:id="rId22"/>
    <p:sldId id="463" r:id="rId23"/>
    <p:sldId id="464" r:id="rId24"/>
    <p:sldId id="465" r:id="rId25"/>
    <p:sldId id="466" r:id="rId26"/>
    <p:sldId id="467" r:id="rId27"/>
    <p:sldId id="468" r:id="rId28"/>
    <p:sldId id="469" r:id="rId29"/>
    <p:sldId id="470" r:id="rId30"/>
    <p:sldId id="471" r:id="rId31"/>
    <p:sldId id="399" r:id="rId32"/>
    <p:sldId id="433" r:id="rId33"/>
    <p:sldId id="481" r:id="rId34"/>
    <p:sldId id="472" r:id="rId35"/>
    <p:sldId id="478" r:id="rId36"/>
    <p:sldId id="480" r:id="rId37"/>
    <p:sldId id="443" r:id="rId38"/>
    <p:sldId id="445" r:id="rId39"/>
  </p:sldIdLst>
  <p:sldSz cx="9144000" cy="5143500" type="screen16x9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C41"/>
    <a:srgbClr val="D84942"/>
    <a:srgbClr val="D81E00"/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6"/>
    <p:restoredTop sz="87440"/>
  </p:normalViewPr>
  <p:slideViewPr>
    <p:cSldViewPr showGuides="1">
      <p:cViewPr varScale="1">
        <p:scale>
          <a:sx n="164" d="100"/>
          <a:sy n="164" d="100"/>
        </p:scale>
        <p:origin x="182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howGuide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90ACEC-7EE8-4097-9CB2-77F3FE6D17B0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2843FBAB-9274-40D1-94E7-5D55866D79B3}">
      <dgm:prSet/>
      <dgm:spPr/>
      <dgm:t>
        <a:bodyPr/>
        <a:lstStyle/>
        <a:p>
          <a:r>
            <a:rPr lang="en-US" noProof="0" dirty="0" err="1" smtClean="0"/>
            <a:t>Definición</a:t>
          </a:r>
          <a:endParaRPr lang="en-US" noProof="0" dirty="0" smtClean="0"/>
        </a:p>
      </dgm:t>
    </dgm:pt>
    <dgm:pt modelId="{EFE6A01C-79B9-44A7-8C28-F9FE2906BE49}" type="parTrans" cxnId="{73B2D34D-5E53-47A1-81B1-045005132B2D}">
      <dgm:prSet/>
      <dgm:spPr/>
      <dgm:t>
        <a:bodyPr/>
        <a:lstStyle/>
        <a:p>
          <a:endParaRPr lang="en-US" noProof="0" dirty="0"/>
        </a:p>
      </dgm:t>
    </dgm:pt>
    <dgm:pt modelId="{18F6808B-4E91-4E94-9EC2-4868C373E2F4}" type="sibTrans" cxnId="{73B2D34D-5E53-47A1-81B1-045005132B2D}">
      <dgm:prSet/>
      <dgm:spPr/>
      <dgm:t>
        <a:bodyPr/>
        <a:lstStyle/>
        <a:p>
          <a:endParaRPr lang="en-US" noProof="0" dirty="0"/>
        </a:p>
      </dgm:t>
    </dgm:pt>
    <dgm:pt modelId="{CA0F549D-9F09-48E1-9B9B-81E898F84037}">
      <dgm:prSet/>
      <dgm:spPr/>
      <dgm:t>
        <a:bodyPr/>
        <a:lstStyle/>
        <a:p>
          <a:r>
            <a:rPr lang="en-US" noProof="0" dirty="0" err="1" smtClean="0"/>
            <a:t>Descubrimiento</a:t>
          </a:r>
          <a:endParaRPr lang="en-US" noProof="0" dirty="0" smtClean="0"/>
        </a:p>
      </dgm:t>
    </dgm:pt>
    <dgm:pt modelId="{34A1D447-2E9A-4335-8A89-4F3C75427CBE}" type="parTrans" cxnId="{BD8D0A5A-CB49-4FBD-B440-A622C39F31EA}">
      <dgm:prSet/>
      <dgm:spPr/>
      <dgm:t>
        <a:bodyPr/>
        <a:lstStyle/>
        <a:p>
          <a:endParaRPr lang="en-US" noProof="0" dirty="0"/>
        </a:p>
      </dgm:t>
    </dgm:pt>
    <dgm:pt modelId="{972C4810-1CE6-4714-8980-0066CE426CDB}" type="sibTrans" cxnId="{BD8D0A5A-CB49-4FBD-B440-A622C39F31EA}">
      <dgm:prSet/>
      <dgm:spPr/>
      <dgm:t>
        <a:bodyPr/>
        <a:lstStyle/>
        <a:p>
          <a:endParaRPr lang="en-US" noProof="0" dirty="0"/>
        </a:p>
      </dgm:t>
    </dgm:pt>
    <dgm:pt modelId="{AE16AA37-7CD2-4C6E-9A6B-FD00F6B6093D}">
      <dgm:prSet/>
      <dgm:spPr/>
      <dgm:t>
        <a:bodyPr/>
        <a:lstStyle/>
        <a:p>
          <a:r>
            <a:rPr lang="en-US" noProof="0" dirty="0" err="1" smtClean="0"/>
            <a:t>Diseño</a:t>
          </a:r>
          <a:endParaRPr lang="en-US" noProof="0" dirty="0" smtClean="0"/>
        </a:p>
      </dgm:t>
    </dgm:pt>
    <dgm:pt modelId="{992574A9-6465-4268-AA2F-0FE777C5E8B0}" type="parTrans" cxnId="{5FAB5E7D-B68F-4632-ABA0-FC2E2FFA7A62}">
      <dgm:prSet/>
      <dgm:spPr/>
      <dgm:t>
        <a:bodyPr/>
        <a:lstStyle/>
        <a:p>
          <a:endParaRPr lang="en-US" noProof="0" dirty="0"/>
        </a:p>
      </dgm:t>
    </dgm:pt>
    <dgm:pt modelId="{6B859854-BDA8-4593-905D-44104639481A}" type="sibTrans" cxnId="{5FAB5E7D-B68F-4632-ABA0-FC2E2FFA7A62}">
      <dgm:prSet/>
      <dgm:spPr/>
      <dgm:t>
        <a:bodyPr/>
        <a:lstStyle/>
        <a:p>
          <a:endParaRPr lang="en-US" noProof="0" dirty="0"/>
        </a:p>
      </dgm:t>
    </dgm:pt>
    <dgm:pt modelId="{2473DEE4-873F-4856-83F5-21DA2CE4A9F2}" type="pres">
      <dgm:prSet presAssocID="{FA90ACEC-7EE8-4097-9CB2-77F3FE6D17B0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9270033C-47D1-4796-AE4B-997B83AD5AC0}" type="pres">
      <dgm:prSet presAssocID="{AE16AA37-7CD2-4C6E-9A6B-FD00F6B6093D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006521C2-D613-43A7-9203-F6B721635000}" type="pres">
      <dgm:prSet presAssocID="{AE16AA37-7CD2-4C6E-9A6B-FD00F6B6093D}" presName="gear1srcNode" presStyleLbl="node1" presStyleIdx="0" presStyleCnt="3"/>
      <dgm:spPr/>
      <dgm:t>
        <a:bodyPr/>
        <a:lstStyle/>
        <a:p>
          <a:endParaRPr lang="es-MX"/>
        </a:p>
      </dgm:t>
    </dgm:pt>
    <dgm:pt modelId="{58D2140E-6BEA-4E0F-8C9B-BE9B22437714}" type="pres">
      <dgm:prSet presAssocID="{AE16AA37-7CD2-4C6E-9A6B-FD00F6B6093D}" presName="gear1dstNode" presStyleLbl="node1" presStyleIdx="0" presStyleCnt="3"/>
      <dgm:spPr/>
      <dgm:t>
        <a:bodyPr/>
        <a:lstStyle/>
        <a:p>
          <a:endParaRPr lang="es-MX"/>
        </a:p>
      </dgm:t>
    </dgm:pt>
    <dgm:pt modelId="{44FB5ED5-D7A8-483A-9946-9DCFFCB914CF}" type="pres">
      <dgm:prSet presAssocID="{2843FBAB-9274-40D1-94E7-5D55866D79B3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371505FF-080D-4EAD-91A8-BE1C85F7CFF3}" type="pres">
      <dgm:prSet presAssocID="{2843FBAB-9274-40D1-94E7-5D55866D79B3}" presName="gear2srcNode" presStyleLbl="node1" presStyleIdx="1" presStyleCnt="3"/>
      <dgm:spPr/>
      <dgm:t>
        <a:bodyPr/>
        <a:lstStyle/>
        <a:p>
          <a:endParaRPr lang="es-MX"/>
        </a:p>
      </dgm:t>
    </dgm:pt>
    <dgm:pt modelId="{41A67B45-B553-4000-A3C4-52D18EE713F1}" type="pres">
      <dgm:prSet presAssocID="{2843FBAB-9274-40D1-94E7-5D55866D79B3}" presName="gear2dstNode" presStyleLbl="node1" presStyleIdx="1" presStyleCnt="3"/>
      <dgm:spPr/>
      <dgm:t>
        <a:bodyPr/>
        <a:lstStyle/>
        <a:p>
          <a:endParaRPr lang="es-MX"/>
        </a:p>
      </dgm:t>
    </dgm:pt>
    <dgm:pt modelId="{8A006C59-537A-4401-A185-9E482B76B014}" type="pres">
      <dgm:prSet presAssocID="{CA0F549D-9F09-48E1-9B9B-81E898F84037}" presName="gear3" presStyleLbl="node1" presStyleIdx="2" presStyleCnt="3"/>
      <dgm:spPr/>
      <dgm:t>
        <a:bodyPr/>
        <a:lstStyle/>
        <a:p>
          <a:endParaRPr lang="es-MX"/>
        </a:p>
      </dgm:t>
    </dgm:pt>
    <dgm:pt modelId="{A72DE12F-B44E-42CA-A4B0-8B565F45F4FA}" type="pres">
      <dgm:prSet presAssocID="{CA0F549D-9F09-48E1-9B9B-81E898F84037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E75AC110-9012-4944-8D8D-5975498A8D25}" type="pres">
      <dgm:prSet presAssocID="{CA0F549D-9F09-48E1-9B9B-81E898F84037}" presName="gear3srcNode" presStyleLbl="node1" presStyleIdx="2" presStyleCnt="3"/>
      <dgm:spPr/>
      <dgm:t>
        <a:bodyPr/>
        <a:lstStyle/>
        <a:p>
          <a:endParaRPr lang="es-MX"/>
        </a:p>
      </dgm:t>
    </dgm:pt>
    <dgm:pt modelId="{BDE22DE9-AF8B-46ED-95F2-F8B3A5BE2FD1}" type="pres">
      <dgm:prSet presAssocID="{CA0F549D-9F09-48E1-9B9B-81E898F84037}" presName="gear3dstNode" presStyleLbl="node1" presStyleIdx="2" presStyleCnt="3"/>
      <dgm:spPr/>
      <dgm:t>
        <a:bodyPr/>
        <a:lstStyle/>
        <a:p>
          <a:endParaRPr lang="es-MX"/>
        </a:p>
      </dgm:t>
    </dgm:pt>
    <dgm:pt modelId="{3D4321E7-60C0-451D-A0B4-933D095D4A45}" type="pres">
      <dgm:prSet presAssocID="{6B859854-BDA8-4593-905D-44104639481A}" presName="connector1" presStyleLbl="sibTrans2D1" presStyleIdx="0" presStyleCnt="3"/>
      <dgm:spPr/>
      <dgm:t>
        <a:bodyPr/>
        <a:lstStyle/>
        <a:p>
          <a:endParaRPr lang="es-MX"/>
        </a:p>
      </dgm:t>
    </dgm:pt>
    <dgm:pt modelId="{49D8E9D0-9583-4A8D-9098-F2B1D60A6DFD}" type="pres">
      <dgm:prSet presAssocID="{18F6808B-4E91-4E94-9EC2-4868C373E2F4}" presName="connector2" presStyleLbl="sibTrans2D1" presStyleIdx="1" presStyleCnt="3"/>
      <dgm:spPr/>
      <dgm:t>
        <a:bodyPr/>
        <a:lstStyle/>
        <a:p>
          <a:endParaRPr lang="es-MX"/>
        </a:p>
      </dgm:t>
    </dgm:pt>
    <dgm:pt modelId="{BB293068-8927-4D4D-8028-3C76B6165EEF}" type="pres">
      <dgm:prSet presAssocID="{972C4810-1CE6-4714-8980-0066CE426CDB}" presName="connector3" presStyleLbl="sibTrans2D1" presStyleIdx="2" presStyleCnt="3"/>
      <dgm:spPr/>
      <dgm:t>
        <a:bodyPr/>
        <a:lstStyle/>
        <a:p>
          <a:endParaRPr lang="es-MX"/>
        </a:p>
      </dgm:t>
    </dgm:pt>
  </dgm:ptLst>
  <dgm:cxnLst>
    <dgm:cxn modelId="{90B56649-6E5E-9D4D-8F51-569FFDCC1718}" type="presOf" srcId="{2843FBAB-9274-40D1-94E7-5D55866D79B3}" destId="{41A67B45-B553-4000-A3C4-52D18EE713F1}" srcOrd="2" destOrd="0" presId="urn:microsoft.com/office/officeart/2005/8/layout/gear1"/>
    <dgm:cxn modelId="{5FAB5E7D-B68F-4632-ABA0-FC2E2FFA7A62}" srcId="{FA90ACEC-7EE8-4097-9CB2-77F3FE6D17B0}" destId="{AE16AA37-7CD2-4C6E-9A6B-FD00F6B6093D}" srcOrd="0" destOrd="0" parTransId="{992574A9-6465-4268-AA2F-0FE777C5E8B0}" sibTransId="{6B859854-BDA8-4593-905D-44104639481A}"/>
    <dgm:cxn modelId="{B1A8E454-A1B3-024D-BD61-8A0075C85A0A}" type="presOf" srcId="{2843FBAB-9274-40D1-94E7-5D55866D79B3}" destId="{44FB5ED5-D7A8-483A-9946-9DCFFCB914CF}" srcOrd="0" destOrd="0" presId="urn:microsoft.com/office/officeart/2005/8/layout/gear1"/>
    <dgm:cxn modelId="{8FB2ADAF-A7E6-E045-9D59-C29B86CBEDB7}" type="presOf" srcId="{6B859854-BDA8-4593-905D-44104639481A}" destId="{3D4321E7-60C0-451D-A0B4-933D095D4A45}" srcOrd="0" destOrd="0" presId="urn:microsoft.com/office/officeart/2005/8/layout/gear1"/>
    <dgm:cxn modelId="{A1CAD1ED-E46D-1442-AB0A-33054D2B3EFF}" type="presOf" srcId="{AE16AA37-7CD2-4C6E-9A6B-FD00F6B6093D}" destId="{006521C2-D613-43A7-9203-F6B721635000}" srcOrd="1" destOrd="0" presId="urn:microsoft.com/office/officeart/2005/8/layout/gear1"/>
    <dgm:cxn modelId="{48F8535D-5EFA-7745-B6EE-E5660139C38E}" type="presOf" srcId="{FA90ACEC-7EE8-4097-9CB2-77F3FE6D17B0}" destId="{2473DEE4-873F-4856-83F5-21DA2CE4A9F2}" srcOrd="0" destOrd="0" presId="urn:microsoft.com/office/officeart/2005/8/layout/gear1"/>
    <dgm:cxn modelId="{D3536CA9-6A02-1442-9FA6-CD3552D8315E}" type="presOf" srcId="{2843FBAB-9274-40D1-94E7-5D55866D79B3}" destId="{371505FF-080D-4EAD-91A8-BE1C85F7CFF3}" srcOrd="1" destOrd="0" presId="urn:microsoft.com/office/officeart/2005/8/layout/gear1"/>
    <dgm:cxn modelId="{87570A0C-CB5B-C343-ACBC-2AF5ACE96317}" type="presOf" srcId="{AE16AA37-7CD2-4C6E-9A6B-FD00F6B6093D}" destId="{9270033C-47D1-4796-AE4B-997B83AD5AC0}" srcOrd="0" destOrd="0" presId="urn:microsoft.com/office/officeart/2005/8/layout/gear1"/>
    <dgm:cxn modelId="{9FE04E1C-2DD7-4746-BF69-88D2B59B7BBE}" type="presOf" srcId="{CA0F549D-9F09-48E1-9B9B-81E898F84037}" destId="{E75AC110-9012-4944-8D8D-5975498A8D25}" srcOrd="2" destOrd="0" presId="urn:microsoft.com/office/officeart/2005/8/layout/gear1"/>
    <dgm:cxn modelId="{EBD79FB7-8555-6C48-B7C8-FCB1E99CC0BE}" type="presOf" srcId="{972C4810-1CE6-4714-8980-0066CE426CDB}" destId="{BB293068-8927-4D4D-8028-3C76B6165EEF}" srcOrd="0" destOrd="0" presId="urn:microsoft.com/office/officeart/2005/8/layout/gear1"/>
    <dgm:cxn modelId="{BD8D0A5A-CB49-4FBD-B440-A622C39F31EA}" srcId="{FA90ACEC-7EE8-4097-9CB2-77F3FE6D17B0}" destId="{CA0F549D-9F09-48E1-9B9B-81E898F84037}" srcOrd="2" destOrd="0" parTransId="{34A1D447-2E9A-4335-8A89-4F3C75427CBE}" sibTransId="{972C4810-1CE6-4714-8980-0066CE426CDB}"/>
    <dgm:cxn modelId="{73B2D34D-5E53-47A1-81B1-045005132B2D}" srcId="{FA90ACEC-7EE8-4097-9CB2-77F3FE6D17B0}" destId="{2843FBAB-9274-40D1-94E7-5D55866D79B3}" srcOrd="1" destOrd="0" parTransId="{EFE6A01C-79B9-44A7-8C28-F9FE2906BE49}" sibTransId="{18F6808B-4E91-4E94-9EC2-4868C373E2F4}"/>
    <dgm:cxn modelId="{E8C95540-B904-F74D-B0C9-B40B512464F0}" type="presOf" srcId="{AE16AA37-7CD2-4C6E-9A6B-FD00F6B6093D}" destId="{58D2140E-6BEA-4E0F-8C9B-BE9B22437714}" srcOrd="2" destOrd="0" presId="urn:microsoft.com/office/officeart/2005/8/layout/gear1"/>
    <dgm:cxn modelId="{B82BAC76-CFA8-7D4A-ABBF-9EFF77C798DC}" type="presOf" srcId="{18F6808B-4E91-4E94-9EC2-4868C373E2F4}" destId="{49D8E9D0-9583-4A8D-9098-F2B1D60A6DFD}" srcOrd="0" destOrd="0" presId="urn:microsoft.com/office/officeart/2005/8/layout/gear1"/>
    <dgm:cxn modelId="{CD78834D-5B76-2D43-BC08-5435C96FE37E}" type="presOf" srcId="{CA0F549D-9F09-48E1-9B9B-81E898F84037}" destId="{8A006C59-537A-4401-A185-9E482B76B014}" srcOrd="0" destOrd="0" presId="urn:microsoft.com/office/officeart/2005/8/layout/gear1"/>
    <dgm:cxn modelId="{F17254CB-60A7-3944-8968-63068E82E50E}" type="presOf" srcId="{CA0F549D-9F09-48E1-9B9B-81E898F84037}" destId="{BDE22DE9-AF8B-46ED-95F2-F8B3A5BE2FD1}" srcOrd="3" destOrd="0" presId="urn:microsoft.com/office/officeart/2005/8/layout/gear1"/>
    <dgm:cxn modelId="{117DB868-8AF5-9F48-A731-CF6ADBBC06AE}" type="presOf" srcId="{CA0F549D-9F09-48E1-9B9B-81E898F84037}" destId="{A72DE12F-B44E-42CA-A4B0-8B565F45F4FA}" srcOrd="1" destOrd="0" presId="urn:microsoft.com/office/officeart/2005/8/layout/gear1"/>
    <dgm:cxn modelId="{CF57D7ED-5F3F-2842-AA90-41C27A1E560B}" type="presParOf" srcId="{2473DEE4-873F-4856-83F5-21DA2CE4A9F2}" destId="{9270033C-47D1-4796-AE4B-997B83AD5AC0}" srcOrd="0" destOrd="0" presId="urn:microsoft.com/office/officeart/2005/8/layout/gear1"/>
    <dgm:cxn modelId="{2FAC9D9C-DBA4-234B-9084-FAC219715E22}" type="presParOf" srcId="{2473DEE4-873F-4856-83F5-21DA2CE4A9F2}" destId="{006521C2-D613-43A7-9203-F6B721635000}" srcOrd="1" destOrd="0" presId="urn:microsoft.com/office/officeart/2005/8/layout/gear1"/>
    <dgm:cxn modelId="{D91B9BCE-40C5-9B48-9580-C533F720A269}" type="presParOf" srcId="{2473DEE4-873F-4856-83F5-21DA2CE4A9F2}" destId="{58D2140E-6BEA-4E0F-8C9B-BE9B22437714}" srcOrd="2" destOrd="0" presId="urn:microsoft.com/office/officeart/2005/8/layout/gear1"/>
    <dgm:cxn modelId="{FCE3210B-4A46-5A45-B384-552CCC0BF5C8}" type="presParOf" srcId="{2473DEE4-873F-4856-83F5-21DA2CE4A9F2}" destId="{44FB5ED5-D7A8-483A-9946-9DCFFCB914CF}" srcOrd="3" destOrd="0" presId="urn:microsoft.com/office/officeart/2005/8/layout/gear1"/>
    <dgm:cxn modelId="{88CA2BC2-2190-D047-A98D-0B5005A107C2}" type="presParOf" srcId="{2473DEE4-873F-4856-83F5-21DA2CE4A9F2}" destId="{371505FF-080D-4EAD-91A8-BE1C85F7CFF3}" srcOrd="4" destOrd="0" presId="urn:microsoft.com/office/officeart/2005/8/layout/gear1"/>
    <dgm:cxn modelId="{80864301-088E-DE4A-ACCB-A297FB4938F5}" type="presParOf" srcId="{2473DEE4-873F-4856-83F5-21DA2CE4A9F2}" destId="{41A67B45-B553-4000-A3C4-52D18EE713F1}" srcOrd="5" destOrd="0" presId="urn:microsoft.com/office/officeart/2005/8/layout/gear1"/>
    <dgm:cxn modelId="{4267B61C-F4CA-4448-AE74-83EDCD98D4C8}" type="presParOf" srcId="{2473DEE4-873F-4856-83F5-21DA2CE4A9F2}" destId="{8A006C59-537A-4401-A185-9E482B76B014}" srcOrd="6" destOrd="0" presId="urn:microsoft.com/office/officeart/2005/8/layout/gear1"/>
    <dgm:cxn modelId="{149A950F-C6FB-5346-9147-4349EEB2B711}" type="presParOf" srcId="{2473DEE4-873F-4856-83F5-21DA2CE4A9F2}" destId="{A72DE12F-B44E-42CA-A4B0-8B565F45F4FA}" srcOrd="7" destOrd="0" presId="urn:microsoft.com/office/officeart/2005/8/layout/gear1"/>
    <dgm:cxn modelId="{111A9D82-FE9F-1443-857F-857114DEEDF8}" type="presParOf" srcId="{2473DEE4-873F-4856-83F5-21DA2CE4A9F2}" destId="{E75AC110-9012-4944-8D8D-5975498A8D25}" srcOrd="8" destOrd="0" presId="urn:microsoft.com/office/officeart/2005/8/layout/gear1"/>
    <dgm:cxn modelId="{051B1DDF-7749-ED4B-991B-A32F51B15D8F}" type="presParOf" srcId="{2473DEE4-873F-4856-83F5-21DA2CE4A9F2}" destId="{BDE22DE9-AF8B-46ED-95F2-F8B3A5BE2FD1}" srcOrd="9" destOrd="0" presId="urn:microsoft.com/office/officeart/2005/8/layout/gear1"/>
    <dgm:cxn modelId="{B32A39B8-5F35-0644-8C29-3BA27ECBFAE4}" type="presParOf" srcId="{2473DEE4-873F-4856-83F5-21DA2CE4A9F2}" destId="{3D4321E7-60C0-451D-A0B4-933D095D4A45}" srcOrd="10" destOrd="0" presId="urn:microsoft.com/office/officeart/2005/8/layout/gear1"/>
    <dgm:cxn modelId="{AD45F468-18CC-DC40-AD3C-6D8EDE46C969}" type="presParOf" srcId="{2473DEE4-873F-4856-83F5-21DA2CE4A9F2}" destId="{49D8E9D0-9583-4A8D-9098-F2B1D60A6DFD}" srcOrd="11" destOrd="0" presId="urn:microsoft.com/office/officeart/2005/8/layout/gear1"/>
    <dgm:cxn modelId="{F539B3E8-69E6-8244-885B-4E312A2E93CC}" type="presParOf" srcId="{2473DEE4-873F-4856-83F5-21DA2CE4A9F2}" destId="{BB293068-8927-4D4D-8028-3C76B6165EEF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EB4D69-7F0F-404D-8405-DB3E9B19D538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s-MX"/>
        </a:p>
      </dgm:t>
    </dgm:pt>
    <dgm:pt modelId="{C07DD52A-95C1-4A13-9D22-F0274EE57122}">
      <dgm:prSet phldrT="[Texto]"/>
      <dgm:spPr/>
      <dgm:t>
        <a:bodyPr/>
        <a:lstStyle/>
        <a:p>
          <a:r>
            <a:rPr lang="es-MX" dirty="0" smtClean="0">
              <a:latin typeface="Brandon Grotesque Regular" panose="020B0503020203060202" pitchFamily="34" charset="0"/>
            </a:rPr>
            <a:t>Arquitectura de Contenido</a:t>
          </a:r>
          <a:endParaRPr lang="es-MX" dirty="0">
            <a:latin typeface="Brandon Grotesque Regular" panose="020B0503020203060202" pitchFamily="34" charset="0"/>
          </a:endParaRPr>
        </a:p>
      </dgm:t>
    </dgm:pt>
    <dgm:pt modelId="{ACF0E2B3-B837-40C6-B5E5-99AC34088D96}" type="parTrans" cxnId="{E7DABA50-FF4A-4895-8E3B-0E5246189C52}">
      <dgm:prSet/>
      <dgm:spPr/>
      <dgm:t>
        <a:bodyPr/>
        <a:lstStyle/>
        <a:p>
          <a:endParaRPr lang="es-MX"/>
        </a:p>
      </dgm:t>
    </dgm:pt>
    <dgm:pt modelId="{FFAC0ACD-B4E6-41DF-BC01-D9613253C938}" type="sibTrans" cxnId="{E7DABA50-FF4A-4895-8E3B-0E5246189C52}">
      <dgm:prSet/>
      <dgm:spPr/>
      <dgm:t>
        <a:bodyPr/>
        <a:lstStyle/>
        <a:p>
          <a:endParaRPr lang="es-MX"/>
        </a:p>
      </dgm:t>
    </dgm:pt>
    <dgm:pt modelId="{00EC5C04-CACA-4ADF-B246-677DB4968B74}">
      <dgm:prSet phldrT="[Texto]"/>
      <dgm:spPr/>
      <dgm:t>
        <a:bodyPr/>
        <a:lstStyle/>
        <a:p>
          <a:r>
            <a:rPr lang="es-MX" dirty="0" smtClean="0">
              <a:latin typeface="Brandon Grotesque Regular" panose="020B0503020203060202" pitchFamily="34" charset="0"/>
            </a:rPr>
            <a:t>Negocio</a:t>
          </a:r>
          <a:endParaRPr lang="es-MX" dirty="0">
            <a:latin typeface="Brandon Grotesque Regular" panose="020B0503020203060202" pitchFamily="34" charset="0"/>
          </a:endParaRPr>
        </a:p>
      </dgm:t>
    </dgm:pt>
    <dgm:pt modelId="{42ACA93D-67EE-4F57-96DB-264D93FF53B3}" type="parTrans" cxnId="{538C525F-E09B-4EA2-BCB5-E328ED92D94E}">
      <dgm:prSet/>
      <dgm:spPr/>
      <dgm:t>
        <a:bodyPr/>
        <a:lstStyle/>
        <a:p>
          <a:endParaRPr lang="es-MX"/>
        </a:p>
      </dgm:t>
    </dgm:pt>
    <dgm:pt modelId="{77B74179-0979-4057-AB76-C67F6B270A69}" type="sibTrans" cxnId="{538C525F-E09B-4EA2-BCB5-E328ED92D94E}">
      <dgm:prSet/>
      <dgm:spPr/>
      <dgm:t>
        <a:bodyPr/>
        <a:lstStyle/>
        <a:p>
          <a:endParaRPr lang="es-MX"/>
        </a:p>
      </dgm:t>
    </dgm:pt>
    <dgm:pt modelId="{5649AB27-E8DF-4DC6-AD10-CDBEB4260160}">
      <dgm:prSet phldrT="[Texto]"/>
      <dgm:spPr/>
      <dgm:t>
        <a:bodyPr/>
        <a:lstStyle/>
        <a:p>
          <a:r>
            <a:rPr lang="es-MX" dirty="0" smtClean="0">
              <a:latin typeface="Brandon Grotesque Regular" panose="020B0503020203060202" pitchFamily="34" charset="0"/>
            </a:rPr>
            <a:t>Usuario</a:t>
          </a:r>
          <a:endParaRPr lang="es-MX" dirty="0">
            <a:latin typeface="Brandon Grotesque Regular" panose="020B0503020203060202" pitchFamily="34" charset="0"/>
          </a:endParaRPr>
        </a:p>
      </dgm:t>
    </dgm:pt>
    <dgm:pt modelId="{FE38FCAD-4C7C-4435-9497-D943ABFD2E09}" type="parTrans" cxnId="{10A04A61-3DC8-44F8-B26B-CBF23836C84A}">
      <dgm:prSet/>
      <dgm:spPr/>
      <dgm:t>
        <a:bodyPr/>
        <a:lstStyle/>
        <a:p>
          <a:endParaRPr lang="es-MX"/>
        </a:p>
      </dgm:t>
    </dgm:pt>
    <dgm:pt modelId="{429F9F71-A277-4CF9-9E0D-0D618C996D0A}" type="sibTrans" cxnId="{10A04A61-3DC8-44F8-B26B-CBF23836C84A}">
      <dgm:prSet/>
      <dgm:spPr/>
      <dgm:t>
        <a:bodyPr/>
        <a:lstStyle/>
        <a:p>
          <a:endParaRPr lang="es-MX"/>
        </a:p>
      </dgm:t>
    </dgm:pt>
    <dgm:pt modelId="{2457652F-B332-4272-A855-070DA4539302}">
      <dgm:prSet phldrT="[Texto]"/>
      <dgm:spPr/>
      <dgm:t>
        <a:bodyPr/>
        <a:lstStyle/>
        <a:p>
          <a:r>
            <a:rPr lang="es-MX" dirty="0" smtClean="0">
              <a:latin typeface="Brandon Grotesque Regular" panose="020B0503020203060202" pitchFamily="34" charset="0"/>
            </a:rPr>
            <a:t>TI (</a:t>
          </a:r>
          <a:r>
            <a:rPr lang="es-MX" dirty="0" err="1" smtClean="0">
              <a:latin typeface="Brandon Grotesque Regular" panose="020B0503020203060202" pitchFamily="34" charset="0"/>
            </a:rPr>
            <a:t>Devs</a:t>
          </a:r>
          <a:r>
            <a:rPr lang="es-MX" dirty="0" smtClean="0">
              <a:latin typeface="Brandon Grotesque Regular" panose="020B0503020203060202" pitchFamily="34" charset="0"/>
            </a:rPr>
            <a:t>, </a:t>
          </a:r>
          <a:r>
            <a:rPr lang="es-MX" dirty="0" err="1" smtClean="0">
              <a:latin typeface="Brandon Grotesque Regular" panose="020B0503020203060202" pitchFamily="34" charset="0"/>
            </a:rPr>
            <a:t>Testing</a:t>
          </a:r>
          <a:r>
            <a:rPr lang="es-MX" dirty="0" smtClean="0">
              <a:latin typeface="Brandon Grotesque Regular" panose="020B0503020203060202" pitchFamily="34" charset="0"/>
            </a:rPr>
            <a:t>)</a:t>
          </a:r>
          <a:endParaRPr lang="es-MX" dirty="0">
            <a:latin typeface="Brandon Grotesque Regular" panose="020B0503020203060202" pitchFamily="34" charset="0"/>
          </a:endParaRPr>
        </a:p>
      </dgm:t>
    </dgm:pt>
    <dgm:pt modelId="{5B3F2AB1-4256-4592-9B3B-F83217545510}" type="parTrans" cxnId="{C0DA9725-1278-4B80-BDB9-018F48F96A3C}">
      <dgm:prSet/>
      <dgm:spPr/>
      <dgm:t>
        <a:bodyPr/>
        <a:lstStyle/>
        <a:p>
          <a:endParaRPr lang="es-MX"/>
        </a:p>
      </dgm:t>
    </dgm:pt>
    <dgm:pt modelId="{D60C7848-6013-4C65-AD9E-73D8EB15F796}" type="sibTrans" cxnId="{C0DA9725-1278-4B80-BDB9-018F48F96A3C}">
      <dgm:prSet/>
      <dgm:spPr/>
      <dgm:t>
        <a:bodyPr/>
        <a:lstStyle/>
        <a:p>
          <a:endParaRPr lang="es-MX"/>
        </a:p>
      </dgm:t>
    </dgm:pt>
    <dgm:pt modelId="{F56480AA-15E2-43A4-B988-201EC982D46C}" type="pres">
      <dgm:prSet presAssocID="{41EB4D69-7F0F-404D-8405-DB3E9B19D53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MX"/>
        </a:p>
      </dgm:t>
    </dgm:pt>
    <dgm:pt modelId="{E0557429-7DC3-446A-8797-808DC54F4252}" type="pres">
      <dgm:prSet presAssocID="{C07DD52A-95C1-4A13-9D22-F0274EE57122}" presName="root1" presStyleCnt="0"/>
      <dgm:spPr/>
    </dgm:pt>
    <dgm:pt modelId="{644C32F7-028D-4E78-836C-BB50D7E02202}" type="pres">
      <dgm:prSet presAssocID="{C07DD52A-95C1-4A13-9D22-F0274EE57122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78028FB1-CB61-43F2-9D3F-5F74795487C3}" type="pres">
      <dgm:prSet presAssocID="{C07DD52A-95C1-4A13-9D22-F0274EE57122}" presName="level2hierChild" presStyleCnt="0"/>
      <dgm:spPr/>
    </dgm:pt>
    <dgm:pt modelId="{983D9930-C5DD-4C5F-885C-9B39439A435D}" type="pres">
      <dgm:prSet presAssocID="{42ACA93D-67EE-4F57-96DB-264D93FF53B3}" presName="conn2-1" presStyleLbl="parChTrans1D2" presStyleIdx="0" presStyleCnt="3"/>
      <dgm:spPr/>
      <dgm:t>
        <a:bodyPr/>
        <a:lstStyle/>
        <a:p>
          <a:endParaRPr lang="es-MX"/>
        </a:p>
      </dgm:t>
    </dgm:pt>
    <dgm:pt modelId="{583E578E-EBB2-4400-BFB9-7B4C69C55473}" type="pres">
      <dgm:prSet presAssocID="{42ACA93D-67EE-4F57-96DB-264D93FF53B3}" presName="connTx" presStyleLbl="parChTrans1D2" presStyleIdx="0" presStyleCnt="3"/>
      <dgm:spPr/>
      <dgm:t>
        <a:bodyPr/>
        <a:lstStyle/>
        <a:p>
          <a:endParaRPr lang="es-MX"/>
        </a:p>
      </dgm:t>
    </dgm:pt>
    <dgm:pt modelId="{DD91F05C-85FF-4105-B151-6C2296C21DAC}" type="pres">
      <dgm:prSet presAssocID="{00EC5C04-CACA-4ADF-B246-677DB4968B74}" presName="root2" presStyleCnt="0"/>
      <dgm:spPr/>
    </dgm:pt>
    <dgm:pt modelId="{20EE727C-52FB-4459-AC24-AF99B2211548}" type="pres">
      <dgm:prSet presAssocID="{00EC5C04-CACA-4ADF-B246-677DB4968B74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792D94CC-9C32-473A-96B3-D98ECAE1F8B3}" type="pres">
      <dgm:prSet presAssocID="{00EC5C04-CACA-4ADF-B246-677DB4968B74}" presName="level3hierChild" presStyleCnt="0"/>
      <dgm:spPr/>
    </dgm:pt>
    <dgm:pt modelId="{678BA27C-76F5-4A2C-8F5F-EE7A98B73C5A}" type="pres">
      <dgm:prSet presAssocID="{FE38FCAD-4C7C-4435-9497-D943ABFD2E09}" presName="conn2-1" presStyleLbl="parChTrans1D2" presStyleIdx="1" presStyleCnt="3"/>
      <dgm:spPr/>
      <dgm:t>
        <a:bodyPr/>
        <a:lstStyle/>
        <a:p>
          <a:endParaRPr lang="es-MX"/>
        </a:p>
      </dgm:t>
    </dgm:pt>
    <dgm:pt modelId="{CA3980BC-938E-4B22-94AD-E1EA915FDF1F}" type="pres">
      <dgm:prSet presAssocID="{FE38FCAD-4C7C-4435-9497-D943ABFD2E09}" presName="connTx" presStyleLbl="parChTrans1D2" presStyleIdx="1" presStyleCnt="3"/>
      <dgm:spPr/>
      <dgm:t>
        <a:bodyPr/>
        <a:lstStyle/>
        <a:p>
          <a:endParaRPr lang="es-MX"/>
        </a:p>
      </dgm:t>
    </dgm:pt>
    <dgm:pt modelId="{DA4436E2-3E21-453F-BC13-D9B936FDE6C3}" type="pres">
      <dgm:prSet presAssocID="{5649AB27-E8DF-4DC6-AD10-CDBEB4260160}" presName="root2" presStyleCnt="0"/>
      <dgm:spPr/>
    </dgm:pt>
    <dgm:pt modelId="{0A1FCC2F-D495-438D-B591-272F6030CA79}" type="pres">
      <dgm:prSet presAssocID="{5649AB27-E8DF-4DC6-AD10-CDBEB4260160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45154A38-D168-49BF-9F37-C115D75F47B9}" type="pres">
      <dgm:prSet presAssocID="{5649AB27-E8DF-4DC6-AD10-CDBEB4260160}" presName="level3hierChild" presStyleCnt="0"/>
      <dgm:spPr/>
    </dgm:pt>
    <dgm:pt modelId="{96BFDB8A-11FE-4E9F-80B5-9196260F93D3}" type="pres">
      <dgm:prSet presAssocID="{5B3F2AB1-4256-4592-9B3B-F83217545510}" presName="conn2-1" presStyleLbl="parChTrans1D2" presStyleIdx="2" presStyleCnt="3"/>
      <dgm:spPr/>
      <dgm:t>
        <a:bodyPr/>
        <a:lstStyle/>
        <a:p>
          <a:endParaRPr lang="es-MX"/>
        </a:p>
      </dgm:t>
    </dgm:pt>
    <dgm:pt modelId="{B12D58BE-4ACE-48CE-A152-617594B04685}" type="pres">
      <dgm:prSet presAssocID="{5B3F2AB1-4256-4592-9B3B-F83217545510}" presName="connTx" presStyleLbl="parChTrans1D2" presStyleIdx="2" presStyleCnt="3"/>
      <dgm:spPr/>
      <dgm:t>
        <a:bodyPr/>
        <a:lstStyle/>
        <a:p>
          <a:endParaRPr lang="es-MX"/>
        </a:p>
      </dgm:t>
    </dgm:pt>
    <dgm:pt modelId="{2A5EFB80-74C8-4D31-87C4-814E38B71D51}" type="pres">
      <dgm:prSet presAssocID="{2457652F-B332-4272-A855-070DA4539302}" presName="root2" presStyleCnt="0"/>
      <dgm:spPr/>
    </dgm:pt>
    <dgm:pt modelId="{8AA8E206-D6C6-4DA9-981A-DE30C325ABFA}" type="pres">
      <dgm:prSet presAssocID="{2457652F-B332-4272-A855-070DA4539302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s-MX"/>
        </a:p>
      </dgm:t>
    </dgm:pt>
    <dgm:pt modelId="{B9DB0358-96BD-4CEC-9814-7EB7ED76BBF4}" type="pres">
      <dgm:prSet presAssocID="{2457652F-B332-4272-A855-070DA4539302}" presName="level3hierChild" presStyleCnt="0"/>
      <dgm:spPr/>
    </dgm:pt>
  </dgm:ptLst>
  <dgm:cxnLst>
    <dgm:cxn modelId="{A5BB9183-CC29-BE4D-B03C-2592A58B84FD}" type="presOf" srcId="{5B3F2AB1-4256-4592-9B3B-F83217545510}" destId="{96BFDB8A-11FE-4E9F-80B5-9196260F93D3}" srcOrd="0" destOrd="0" presId="urn:microsoft.com/office/officeart/2008/layout/HorizontalMultiLevelHierarchy"/>
    <dgm:cxn modelId="{E8EA9DA0-D877-7C4B-939C-3B90A7B6E2AE}" type="presOf" srcId="{5B3F2AB1-4256-4592-9B3B-F83217545510}" destId="{B12D58BE-4ACE-48CE-A152-617594B04685}" srcOrd="1" destOrd="0" presId="urn:microsoft.com/office/officeart/2008/layout/HorizontalMultiLevelHierarchy"/>
    <dgm:cxn modelId="{72E76799-F64F-8547-8C3F-8E521A82F0E2}" type="presOf" srcId="{42ACA93D-67EE-4F57-96DB-264D93FF53B3}" destId="{983D9930-C5DD-4C5F-885C-9B39439A435D}" srcOrd="0" destOrd="0" presId="urn:microsoft.com/office/officeart/2008/layout/HorizontalMultiLevelHierarchy"/>
    <dgm:cxn modelId="{C48A6D2D-1C70-004D-9FE6-710D5B7474BF}" type="presOf" srcId="{5649AB27-E8DF-4DC6-AD10-CDBEB4260160}" destId="{0A1FCC2F-D495-438D-B591-272F6030CA79}" srcOrd="0" destOrd="0" presId="urn:microsoft.com/office/officeart/2008/layout/HorizontalMultiLevelHierarchy"/>
    <dgm:cxn modelId="{C0DA9725-1278-4B80-BDB9-018F48F96A3C}" srcId="{C07DD52A-95C1-4A13-9D22-F0274EE57122}" destId="{2457652F-B332-4272-A855-070DA4539302}" srcOrd="2" destOrd="0" parTransId="{5B3F2AB1-4256-4592-9B3B-F83217545510}" sibTransId="{D60C7848-6013-4C65-AD9E-73D8EB15F796}"/>
    <dgm:cxn modelId="{7A6DF918-E08C-0E43-9476-751A8C0091D9}" type="presOf" srcId="{41EB4D69-7F0F-404D-8405-DB3E9B19D538}" destId="{F56480AA-15E2-43A4-B988-201EC982D46C}" srcOrd="0" destOrd="0" presId="urn:microsoft.com/office/officeart/2008/layout/HorizontalMultiLevelHierarchy"/>
    <dgm:cxn modelId="{DD362003-4BC1-7340-8796-D489A6ADFEEB}" type="presOf" srcId="{FE38FCAD-4C7C-4435-9497-D943ABFD2E09}" destId="{678BA27C-76F5-4A2C-8F5F-EE7A98B73C5A}" srcOrd="0" destOrd="0" presId="urn:microsoft.com/office/officeart/2008/layout/HorizontalMultiLevelHierarchy"/>
    <dgm:cxn modelId="{8D2348A4-88CA-F445-B340-15735D500EDD}" type="presOf" srcId="{C07DD52A-95C1-4A13-9D22-F0274EE57122}" destId="{644C32F7-028D-4E78-836C-BB50D7E02202}" srcOrd="0" destOrd="0" presId="urn:microsoft.com/office/officeart/2008/layout/HorizontalMultiLevelHierarchy"/>
    <dgm:cxn modelId="{E7DABA50-FF4A-4895-8E3B-0E5246189C52}" srcId="{41EB4D69-7F0F-404D-8405-DB3E9B19D538}" destId="{C07DD52A-95C1-4A13-9D22-F0274EE57122}" srcOrd="0" destOrd="0" parTransId="{ACF0E2B3-B837-40C6-B5E5-99AC34088D96}" sibTransId="{FFAC0ACD-B4E6-41DF-BC01-D9613253C938}"/>
    <dgm:cxn modelId="{48537B80-3C1C-5741-83FE-6F7025890C19}" type="presOf" srcId="{42ACA93D-67EE-4F57-96DB-264D93FF53B3}" destId="{583E578E-EBB2-4400-BFB9-7B4C69C55473}" srcOrd="1" destOrd="0" presId="urn:microsoft.com/office/officeart/2008/layout/HorizontalMultiLevelHierarchy"/>
    <dgm:cxn modelId="{947FF8AA-AD92-3A4F-8118-6923BD0B8B8A}" type="presOf" srcId="{2457652F-B332-4272-A855-070DA4539302}" destId="{8AA8E206-D6C6-4DA9-981A-DE30C325ABFA}" srcOrd="0" destOrd="0" presId="urn:microsoft.com/office/officeart/2008/layout/HorizontalMultiLevelHierarchy"/>
    <dgm:cxn modelId="{10A04A61-3DC8-44F8-B26B-CBF23836C84A}" srcId="{C07DD52A-95C1-4A13-9D22-F0274EE57122}" destId="{5649AB27-E8DF-4DC6-AD10-CDBEB4260160}" srcOrd="1" destOrd="0" parTransId="{FE38FCAD-4C7C-4435-9497-D943ABFD2E09}" sibTransId="{429F9F71-A277-4CF9-9E0D-0D618C996D0A}"/>
    <dgm:cxn modelId="{6D83890A-7546-334B-A75D-B0A268501BAF}" type="presOf" srcId="{FE38FCAD-4C7C-4435-9497-D943ABFD2E09}" destId="{CA3980BC-938E-4B22-94AD-E1EA915FDF1F}" srcOrd="1" destOrd="0" presId="urn:microsoft.com/office/officeart/2008/layout/HorizontalMultiLevelHierarchy"/>
    <dgm:cxn modelId="{B4829E18-2B6D-4646-81FC-745BAA0828D2}" type="presOf" srcId="{00EC5C04-CACA-4ADF-B246-677DB4968B74}" destId="{20EE727C-52FB-4459-AC24-AF99B2211548}" srcOrd="0" destOrd="0" presId="urn:microsoft.com/office/officeart/2008/layout/HorizontalMultiLevelHierarchy"/>
    <dgm:cxn modelId="{538C525F-E09B-4EA2-BCB5-E328ED92D94E}" srcId="{C07DD52A-95C1-4A13-9D22-F0274EE57122}" destId="{00EC5C04-CACA-4ADF-B246-677DB4968B74}" srcOrd="0" destOrd="0" parTransId="{42ACA93D-67EE-4F57-96DB-264D93FF53B3}" sibTransId="{77B74179-0979-4057-AB76-C67F6B270A69}"/>
    <dgm:cxn modelId="{CA004117-B0FD-C04C-81FC-8C05111A8CA7}" type="presParOf" srcId="{F56480AA-15E2-43A4-B988-201EC982D46C}" destId="{E0557429-7DC3-446A-8797-808DC54F4252}" srcOrd="0" destOrd="0" presId="urn:microsoft.com/office/officeart/2008/layout/HorizontalMultiLevelHierarchy"/>
    <dgm:cxn modelId="{01B9C72A-E8EE-C34B-9606-146EA6B6B81D}" type="presParOf" srcId="{E0557429-7DC3-446A-8797-808DC54F4252}" destId="{644C32F7-028D-4E78-836C-BB50D7E02202}" srcOrd="0" destOrd="0" presId="urn:microsoft.com/office/officeart/2008/layout/HorizontalMultiLevelHierarchy"/>
    <dgm:cxn modelId="{2CFDFD01-4FCC-2C48-8281-01C4FA26329E}" type="presParOf" srcId="{E0557429-7DC3-446A-8797-808DC54F4252}" destId="{78028FB1-CB61-43F2-9D3F-5F74795487C3}" srcOrd="1" destOrd="0" presId="urn:microsoft.com/office/officeart/2008/layout/HorizontalMultiLevelHierarchy"/>
    <dgm:cxn modelId="{0BB461A3-0AF3-144E-8F9D-383406E924DF}" type="presParOf" srcId="{78028FB1-CB61-43F2-9D3F-5F74795487C3}" destId="{983D9930-C5DD-4C5F-885C-9B39439A435D}" srcOrd="0" destOrd="0" presId="urn:microsoft.com/office/officeart/2008/layout/HorizontalMultiLevelHierarchy"/>
    <dgm:cxn modelId="{8F84115C-AF19-5445-9955-39351C546250}" type="presParOf" srcId="{983D9930-C5DD-4C5F-885C-9B39439A435D}" destId="{583E578E-EBB2-4400-BFB9-7B4C69C55473}" srcOrd="0" destOrd="0" presId="urn:microsoft.com/office/officeart/2008/layout/HorizontalMultiLevelHierarchy"/>
    <dgm:cxn modelId="{22B57414-98B6-9D4A-B035-97958577ABFF}" type="presParOf" srcId="{78028FB1-CB61-43F2-9D3F-5F74795487C3}" destId="{DD91F05C-85FF-4105-B151-6C2296C21DAC}" srcOrd="1" destOrd="0" presId="urn:microsoft.com/office/officeart/2008/layout/HorizontalMultiLevelHierarchy"/>
    <dgm:cxn modelId="{280CC501-F1EF-3144-9E83-A950A9D473DB}" type="presParOf" srcId="{DD91F05C-85FF-4105-B151-6C2296C21DAC}" destId="{20EE727C-52FB-4459-AC24-AF99B2211548}" srcOrd="0" destOrd="0" presId="urn:microsoft.com/office/officeart/2008/layout/HorizontalMultiLevelHierarchy"/>
    <dgm:cxn modelId="{85C1A682-996B-8D40-9EB7-DFDC4557E595}" type="presParOf" srcId="{DD91F05C-85FF-4105-B151-6C2296C21DAC}" destId="{792D94CC-9C32-473A-96B3-D98ECAE1F8B3}" srcOrd="1" destOrd="0" presId="urn:microsoft.com/office/officeart/2008/layout/HorizontalMultiLevelHierarchy"/>
    <dgm:cxn modelId="{93BFFF2E-D11F-974B-9B72-E39F94E26409}" type="presParOf" srcId="{78028FB1-CB61-43F2-9D3F-5F74795487C3}" destId="{678BA27C-76F5-4A2C-8F5F-EE7A98B73C5A}" srcOrd="2" destOrd="0" presId="urn:microsoft.com/office/officeart/2008/layout/HorizontalMultiLevelHierarchy"/>
    <dgm:cxn modelId="{FFF5F6C3-64B6-BD44-97D4-10C3A70EF7E8}" type="presParOf" srcId="{678BA27C-76F5-4A2C-8F5F-EE7A98B73C5A}" destId="{CA3980BC-938E-4B22-94AD-E1EA915FDF1F}" srcOrd="0" destOrd="0" presId="urn:microsoft.com/office/officeart/2008/layout/HorizontalMultiLevelHierarchy"/>
    <dgm:cxn modelId="{D6920DF5-F643-4E4C-8755-356B8E88BDF4}" type="presParOf" srcId="{78028FB1-CB61-43F2-9D3F-5F74795487C3}" destId="{DA4436E2-3E21-453F-BC13-D9B936FDE6C3}" srcOrd="3" destOrd="0" presId="urn:microsoft.com/office/officeart/2008/layout/HorizontalMultiLevelHierarchy"/>
    <dgm:cxn modelId="{2D637C44-14E1-9F4D-97EF-7643AB440F1D}" type="presParOf" srcId="{DA4436E2-3E21-453F-BC13-D9B936FDE6C3}" destId="{0A1FCC2F-D495-438D-B591-272F6030CA79}" srcOrd="0" destOrd="0" presId="urn:microsoft.com/office/officeart/2008/layout/HorizontalMultiLevelHierarchy"/>
    <dgm:cxn modelId="{579BE15A-4FF8-D24E-8C2C-740CBB891062}" type="presParOf" srcId="{DA4436E2-3E21-453F-BC13-D9B936FDE6C3}" destId="{45154A38-D168-49BF-9F37-C115D75F47B9}" srcOrd="1" destOrd="0" presId="urn:microsoft.com/office/officeart/2008/layout/HorizontalMultiLevelHierarchy"/>
    <dgm:cxn modelId="{A2320ECE-DBAC-8F4C-8FA7-F67F975D79B0}" type="presParOf" srcId="{78028FB1-CB61-43F2-9D3F-5F74795487C3}" destId="{96BFDB8A-11FE-4E9F-80B5-9196260F93D3}" srcOrd="4" destOrd="0" presId="urn:microsoft.com/office/officeart/2008/layout/HorizontalMultiLevelHierarchy"/>
    <dgm:cxn modelId="{CF944DA5-9DDC-0C4C-A2A1-158D8F40A373}" type="presParOf" srcId="{96BFDB8A-11FE-4E9F-80B5-9196260F93D3}" destId="{B12D58BE-4ACE-48CE-A152-617594B04685}" srcOrd="0" destOrd="0" presId="urn:microsoft.com/office/officeart/2008/layout/HorizontalMultiLevelHierarchy"/>
    <dgm:cxn modelId="{08103B1B-D7BB-B540-96EC-0E39901D6A67}" type="presParOf" srcId="{78028FB1-CB61-43F2-9D3F-5F74795487C3}" destId="{2A5EFB80-74C8-4D31-87C4-814E38B71D51}" srcOrd="5" destOrd="0" presId="urn:microsoft.com/office/officeart/2008/layout/HorizontalMultiLevelHierarchy"/>
    <dgm:cxn modelId="{7756830E-91EE-0745-BFA6-97559211A196}" type="presParOf" srcId="{2A5EFB80-74C8-4D31-87C4-814E38B71D51}" destId="{8AA8E206-D6C6-4DA9-981A-DE30C325ABFA}" srcOrd="0" destOrd="0" presId="urn:microsoft.com/office/officeart/2008/layout/HorizontalMultiLevelHierarchy"/>
    <dgm:cxn modelId="{971BD061-AE8B-F743-89E9-C48256B3F8D9}" type="presParOf" srcId="{2A5EFB80-74C8-4D31-87C4-814E38B71D51}" destId="{B9DB0358-96BD-4CEC-9814-7EB7ED76BBF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A51D5B-C9A8-4780-AEFB-9E3C2F06E4A6}" type="doc">
      <dgm:prSet loTypeId="urn:microsoft.com/office/officeart/2005/8/layout/venn3" loCatId="relationship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s-MX"/>
        </a:p>
      </dgm:t>
    </dgm:pt>
    <dgm:pt modelId="{41CD29EF-ACD9-4764-A5BF-033FD1047FF4}">
      <dgm:prSet phldrT="[Text]"/>
      <dgm:spPr/>
      <dgm:t>
        <a:bodyPr/>
        <a:lstStyle/>
        <a:p>
          <a:r>
            <a:rPr lang="es-MX" dirty="0" smtClean="0">
              <a:latin typeface="Brandon Grotesque Regular" pitchFamily="34" charset="0"/>
            </a:rPr>
            <a:t>Optimizada</a:t>
          </a:r>
          <a:endParaRPr lang="es-MX" dirty="0">
            <a:latin typeface="Brandon Grotesque Regular" pitchFamily="34" charset="0"/>
          </a:endParaRPr>
        </a:p>
      </dgm:t>
    </dgm:pt>
    <dgm:pt modelId="{B01C8883-2C20-4D06-A7C9-77E6ECE217C5}" type="parTrans" cxnId="{7E6FAD39-53B6-49B6-89D5-5627AEBE8F1E}">
      <dgm:prSet/>
      <dgm:spPr/>
      <dgm:t>
        <a:bodyPr/>
        <a:lstStyle/>
        <a:p>
          <a:endParaRPr lang="es-MX">
            <a:latin typeface="Brandon Grotesque Regular" pitchFamily="34" charset="0"/>
          </a:endParaRPr>
        </a:p>
      </dgm:t>
    </dgm:pt>
    <dgm:pt modelId="{9587E119-EB99-4FDA-AFF8-0C080EA92380}" type="sibTrans" cxnId="{7E6FAD39-53B6-49B6-89D5-5627AEBE8F1E}">
      <dgm:prSet/>
      <dgm:spPr/>
      <dgm:t>
        <a:bodyPr/>
        <a:lstStyle/>
        <a:p>
          <a:endParaRPr lang="es-MX">
            <a:latin typeface="Brandon Grotesque Regular" pitchFamily="34" charset="0"/>
          </a:endParaRPr>
        </a:p>
      </dgm:t>
    </dgm:pt>
    <dgm:pt modelId="{BA18B99D-F4C8-4E70-BB2C-2A53C7F2B455}">
      <dgm:prSet phldrT="[Text]"/>
      <dgm:spPr/>
      <dgm:t>
        <a:bodyPr/>
        <a:lstStyle/>
        <a:p>
          <a:r>
            <a:rPr lang="es-MX" dirty="0" smtClean="0">
              <a:latin typeface="Brandon Grotesque Regular" pitchFamily="34" charset="0"/>
            </a:rPr>
            <a:t>Usable</a:t>
          </a:r>
          <a:endParaRPr lang="es-MX" dirty="0">
            <a:latin typeface="Brandon Grotesque Regular" pitchFamily="34" charset="0"/>
          </a:endParaRPr>
        </a:p>
      </dgm:t>
    </dgm:pt>
    <dgm:pt modelId="{0922D3A2-2B52-479C-9113-2E74C16D29A8}" type="parTrans" cxnId="{70FA510F-2813-4985-B0A2-FFE7BA4E9E1B}">
      <dgm:prSet/>
      <dgm:spPr/>
      <dgm:t>
        <a:bodyPr/>
        <a:lstStyle/>
        <a:p>
          <a:endParaRPr lang="es-MX">
            <a:latin typeface="Brandon Grotesque Regular" pitchFamily="34" charset="0"/>
          </a:endParaRPr>
        </a:p>
      </dgm:t>
    </dgm:pt>
    <dgm:pt modelId="{55851F2D-87D4-4E40-AFC4-3ADC5E07B343}" type="sibTrans" cxnId="{70FA510F-2813-4985-B0A2-FFE7BA4E9E1B}">
      <dgm:prSet/>
      <dgm:spPr/>
      <dgm:t>
        <a:bodyPr/>
        <a:lstStyle/>
        <a:p>
          <a:endParaRPr lang="es-MX">
            <a:latin typeface="Brandon Grotesque Regular" pitchFamily="34" charset="0"/>
          </a:endParaRPr>
        </a:p>
      </dgm:t>
    </dgm:pt>
    <dgm:pt modelId="{B3B77BB2-5E46-4C3C-9F88-5C819E4B84BD}">
      <dgm:prSet phldrT="[Text]"/>
      <dgm:spPr/>
      <dgm:t>
        <a:bodyPr/>
        <a:lstStyle/>
        <a:p>
          <a:r>
            <a:rPr lang="es-MX" dirty="0" smtClean="0">
              <a:latin typeface="Brandon Grotesque Regular" pitchFamily="34" charset="0"/>
            </a:rPr>
            <a:t>Adherida al negocio</a:t>
          </a:r>
          <a:endParaRPr lang="es-MX" dirty="0">
            <a:latin typeface="Brandon Grotesque Regular" pitchFamily="34" charset="0"/>
          </a:endParaRPr>
        </a:p>
      </dgm:t>
    </dgm:pt>
    <dgm:pt modelId="{CED15875-563D-49AE-83CA-0FD6DCA5E053}" type="parTrans" cxnId="{AD5D0B5B-E38C-4833-AC96-B05AEFE9764C}">
      <dgm:prSet/>
      <dgm:spPr/>
      <dgm:t>
        <a:bodyPr/>
        <a:lstStyle/>
        <a:p>
          <a:endParaRPr lang="es-MX">
            <a:latin typeface="Brandon Grotesque Regular" pitchFamily="34" charset="0"/>
          </a:endParaRPr>
        </a:p>
      </dgm:t>
    </dgm:pt>
    <dgm:pt modelId="{E891E77B-409F-4A2B-AF81-24CE4DBDBD04}" type="sibTrans" cxnId="{AD5D0B5B-E38C-4833-AC96-B05AEFE9764C}">
      <dgm:prSet/>
      <dgm:spPr/>
      <dgm:t>
        <a:bodyPr/>
        <a:lstStyle/>
        <a:p>
          <a:endParaRPr lang="es-MX">
            <a:latin typeface="Brandon Grotesque Regular" pitchFamily="34" charset="0"/>
          </a:endParaRPr>
        </a:p>
      </dgm:t>
    </dgm:pt>
    <dgm:pt modelId="{299FDD0A-44E4-4E2D-8946-2B51D528CBCD}">
      <dgm:prSet phldrT="[Text]"/>
      <dgm:spPr/>
      <dgm:t>
        <a:bodyPr/>
        <a:lstStyle/>
        <a:p>
          <a:r>
            <a:rPr lang="es-MX" dirty="0" smtClean="0">
              <a:latin typeface="Brandon Grotesque Regular" pitchFamily="34" charset="0"/>
            </a:rPr>
            <a:t>Priorizada</a:t>
          </a:r>
          <a:endParaRPr lang="es-MX" dirty="0">
            <a:latin typeface="Brandon Grotesque Regular" pitchFamily="34" charset="0"/>
          </a:endParaRPr>
        </a:p>
      </dgm:t>
    </dgm:pt>
    <dgm:pt modelId="{572152BB-DF02-49A3-A924-66B160761236}" type="parTrans" cxnId="{AAAF9708-9DAF-41ED-9EFB-3783D3B2C68C}">
      <dgm:prSet/>
      <dgm:spPr/>
      <dgm:t>
        <a:bodyPr/>
        <a:lstStyle/>
        <a:p>
          <a:endParaRPr lang="es-MX">
            <a:latin typeface="Brandon Grotesque Regular" pitchFamily="34" charset="0"/>
          </a:endParaRPr>
        </a:p>
      </dgm:t>
    </dgm:pt>
    <dgm:pt modelId="{0AF5B900-98DF-48CE-A9C8-69870BE59022}" type="sibTrans" cxnId="{AAAF9708-9DAF-41ED-9EFB-3783D3B2C68C}">
      <dgm:prSet/>
      <dgm:spPr/>
      <dgm:t>
        <a:bodyPr/>
        <a:lstStyle/>
        <a:p>
          <a:endParaRPr lang="es-MX">
            <a:latin typeface="Brandon Grotesque Regular" pitchFamily="34" charset="0"/>
          </a:endParaRPr>
        </a:p>
      </dgm:t>
    </dgm:pt>
    <dgm:pt modelId="{5523E5BB-3C72-4EEE-9C2B-193D8E04BEF3}">
      <dgm:prSet phldrT="[Text]"/>
      <dgm:spPr/>
      <dgm:t>
        <a:bodyPr/>
        <a:lstStyle/>
        <a:p>
          <a:r>
            <a:rPr lang="es-MX" dirty="0" smtClean="0">
              <a:latin typeface="Brandon Grotesque Regular" pitchFamily="34" charset="0"/>
            </a:rPr>
            <a:t>Generadora de Soluciones</a:t>
          </a:r>
          <a:endParaRPr lang="es-MX" dirty="0">
            <a:latin typeface="Brandon Grotesque Regular" pitchFamily="34" charset="0"/>
          </a:endParaRPr>
        </a:p>
      </dgm:t>
    </dgm:pt>
    <dgm:pt modelId="{16137944-3433-4C68-8CF0-D9DA250BF175}" type="parTrans" cxnId="{B27E7EEF-A451-47A4-AEEF-913315A00235}">
      <dgm:prSet/>
      <dgm:spPr/>
      <dgm:t>
        <a:bodyPr/>
        <a:lstStyle/>
        <a:p>
          <a:endParaRPr lang="es-MX">
            <a:latin typeface="Brandon Grotesque Regular" pitchFamily="34" charset="0"/>
          </a:endParaRPr>
        </a:p>
      </dgm:t>
    </dgm:pt>
    <dgm:pt modelId="{5944F4F3-6698-4689-9FA6-9A6B595AC621}" type="sibTrans" cxnId="{B27E7EEF-A451-47A4-AEEF-913315A00235}">
      <dgm:prSet/>
      <dgm:spPr/>
      <dgm:t>
        <a:bodyPr/>
        <a:lstStyle/>
        <a:p>
          <a:endParaRPr lang="es-MX">
            <a:latin typeface="Brandon Grotesque Regular" pitchFamily="34" charset="0"/>
          </a:endParaRPr>
        </a:p>
      </dgm:t>
    </dgm:pt>
    <dgm:pt modelId="{87884971-AEEF-4F06-AFC7-0F07C95A9FE4}" type="pres">
      <dgm:prSet presAssocID="{78A51D5B-C9A8-4780-AEFB-9E3C2F06E4A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MX"/>
        </a:p>
      </dgm:t>
    </dgm:pt>
    <dgm:pt modelId="{C278A824-B49E-456F-ACFA-97770109196B}" type="pres">
      <dgm:prSet presAssocID="{41CD29EF-ACD9-4764-A5BF-033FD1047FF4}" presName="Name5" presStyleLbl="venn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565BC0DF-570D-4253-B961-D141A5A1B81F}" type="pres">
      <dgm:prSet presAssocID="{9587E119-EB99-4FDA-AFF8-0C080EA92380}" presName="space" presStyleCnt="0"/>
      <dgm:spPr/>
    </dgm:pt>
    <dgm:pt modelId="{17135BFB-DCAD-4241-B310-48AF8BF7A304}" type="pres">
      <dgm:prSet presAssocID="{BA18B99D-F4C8-4E70-BB2C-2A53C7F2B455}" presName="Name5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A51D3192-4C96-4432-ABD1-72C307D0299D}" type="pres">
      <dgm:prSet presAssocID="{55851F2D-87D4-4E40-AFC4-3ADC5E07B343}" presName="space" presStyleCnt="0"/>
      <dgm:spPr/>
    </dgm:pt>
    <dgm:pt modelId="{1A63F7A0-9A08-4662-A321-BD1AC9CB54E5}" type="pres">
      <dgm:prSet presAssocID="{B3B77BB2-5E46-4C3C-9F88-5C819E4B84BD}" presName="Name5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F1283010-1F94-448F-866D-6C1E2AB7E607}" type="pres">
      <dgm:prSet presAssocID="{E891E77B-409F-4A2B-AF81-24CE4DBDBD04}" presName="space" presStyleCnt="0"/>
      <dgm:spPr/>
    </dgm:pt>
    <dgm:pt modelId="{3523D753-384C-4361-880A-1DA8DB267B2B}" type="pres">
      <dgm:prSet presAssocID="{299FDD0A-44E4-4E2D-8946-2B51D528CBCD}" presName="Name5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DB9217EC-719A-453E-B3F3-52F927709801}" type="pres">
      <dgm:prSet presAssocID="{0AF5B900-98DF-48CE-A9C8-69870BE59022}" presName="space" presStyleCnt="0"/>
      <dgm:spPr/>
    </dgm:pt>
    <dgm:pt modelId="{C44B62E6-5059-4D30-86B5-20709FDB8747}" type="pres">
      <dgm:prSet presAssocID="{5523E5BB-3C72-4EEE-9C2B-193D8E04BEF3}" presName="Name5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70FA510F-2813-4985-B0A2-FFE7BA4E9E1B}" srcId="{78A51D5B-C9A8-4780-AEFB-9E3C2F06E4A6}" destId="{BA18B99D-F4C8-4E70-BB2C-2A53C7F2B455}" srcOrd="1" destOrd="0" parTransId="{0922D3A2-2B52-479C-9113-2E74C16D29A8}" sibTransId="{55851F2D-87D4-4E40-AFC4-3ADC5E07B343}"/>
    <dgm:cxn modelId="{AD5D0B5B-E38C-4833-AC96-B05AEFE9764C}" srcId="{78A51D5B-C9A8-4780-AEFB-9E3C2F06E4A6}" destId="{B3B77BB2-5E46-4C3C-9F88-5C819E4B84BD}" srcOrd="2" destOrd="0" parTransId="{CED15875-563D-49AE-83CA-0FD6DCA5E053}" sibTransId="{E891E77B-409F-4A2B-AF81-24CE4DBDBD04}"/>
    <dgm:cxn modelId="{7E6FAD39-53B6-49B6-89D5-5627AEBE8F1E}" srcId="{78A51D5B-C9A8-4780-AEFB-9E3C2F06E4A6}" destId="{41CD29EF-ACD9-4764-A5BF-033FD1047FF4}" srcOrd="0" destOrd="0" parTransId="{B01C8883-2C20-4D06-A7C9-77E6ECE217C5}" sibTransId="{9587E119-EB99-4FDA-AFF8-0C080EA92380}"/>
    <dgm:cxn modelId="{B27E7EEF-A451-47A4-AEEF-913315A00235}" srcId="{78A51D5B-C9A8-4780-AEFB-9E3C2F06E4A6}" destId="{5523E5BB-3C72-4EEE-9C2B-193D8E04BEF3}" srcOrd="4" destOrd="0" parTransId="{16137944-3433-4C68-8CF0-D9DA250BF175}" sibTransId="{5944F4F3-6698-4689-9FA6-9A6B595AC621}"/>
    <dgm:cxn modelId="{C5ED54D3-5EC9-4248-BA0C-9C6C0F8FB7D4}" type="presOf" srcId="{B3B77BB2-5E46-4C3C-9F88-5C819E4B84BD}" destId="{1A63F7A0-9A08-4662-A321-BD1AC9CB54E5}" srcOrd="0" destOrd="0" presId="urn:microsoft.com/office/officeart/2005/8/layout/venn3"/>
    <dgm:cxn modelId="{A1D206B4-7B15-1E47-B21B-8101CA789EF7}" type="presOf" srcId="{BA18B99D-F4C8-4E70-BB2C-2A53C7F2B455}" destId="{17135BFB-DCAD-4241-B310-48AF8BF7A304}" srcOrd="0" destOrd="0" presId="urn:microsoft.com/office/officeart/2005/8/layout/venn3"/>
    <dgm:cxn modelId="{201FE78E-6373-A24C-B2F8-E9559064650E}" type="presOf" srcId="{78A51D5B-C9A8-4780-AEFB-9E3C2F06E4A6}" destId="{87884971-AEEF-4F06-AFC7-0F07C95A9FE4}" srcOrd="0" destOrd="0" presId="urn:microsoft.com/office/officeart/2005/8/layout/venn3"/>
    <dgm:cxn modelId="{95DF8CD9-F44D-8A40-8D90-913ED8C73C5F}" type="presOf" srcId="{299FDD0A-44E4-4E2D-8946-2B51D528CBCD}" destId="{3523D753-384C-4361-880A-1DA8DB267B2B}" srcOrd="0" destOrd="0" presId="urn:microsoft.com/office/officeart/2005/8/layout/venn3"/>
    <dgm:cxn modelId="{257AE3A3-16F9-E445-9E32-F025A27E7E0E}" type="presOf" srcId="{41CD29EF-ACD9-4764-A5BF-033FD1047FF4}" destId="{C278A824-B49E-456F-ACFA-97770109196B}" srcOrd="0" destOrd="0" presId="urn:microsoft.com/office/officeart/2005/8/layout/venn3"/>
    <dgm:cxn modelId="{AAAF9708-9DAF-41ED-9EFB-3783D3B2C68C}" srcId="{78A51D5B-C9A8-4780-AEFB-9E3C2F06E4A6}" destId="{299FDD0A-44E4-4E2D-8946-2B51D528CBCD}" srcOrd="3" destOrd="0" parTransId="{572152BB-DF02-49A3-A924-66B160761236}" sibTransId="{0AF5B900-98DF-48CE-A9C8-69870BE59022}"/>
    <dgm:cxn modelId="{EBFD7A4E-54EE-B84C-87CC-EDACCF4C8DA4}" type="presOf" srcId="{5523E5BB-3C72-4EEE-9C2B-193D8E04BEF3}" destId="{C44B62E6-5059-4D30-86B5-20709FDB8747}" srcOrd="0" destOrd="0" presId="urn:microsoft.com/office/officeart/2005/8/layout/venn3"/>
    <dgm:cxn modelId="{A72B49AC-B5C9-6B4E-8EC7-F1CC2888FE32}" type="presParOf" srcId="{87884971-AEEF-4F06-AFC7-0F07C95A9FE4}" destId="{C278A824-B49E-456F-ACFA-97770109196B}" srcOrd="0" destOrd="0" presId="urn:microsoft.com/office/officeart/2005/8/layout/venn3"/>
    <dgm:cxn modelId="{6B41075F-98D5-FC49-B361-A6DCF3EEFB1F}" type="presParOf" srcId="{87884971-AEEF-4F06-AFC7-0F07C95A9FE4}" destId="{565BC0DF-570D-4253-B961-D141A5A1B81F}" srcOrd="1" destOrd="0" presId="urn:microsoft.com/office/officeart/2005/8/layout/venn3"/>
    <dgm:cxn modelId="{39253C34-8D7E-E948-861C-D535E795E829}" type="presParOf" srcId="{87884971-AEEF-4F06-AFC7-0F07C95A9FE4}" destId="{17135BFB-DCAD-4241-B310-48AF8BF7A304}" srcOrd="2" destOrd="0" presId="urn:microsoft.com/office/officeart/2005/8/layout/venn3"/>
    <dgm:cxn modelId="{B37A5372-7ADC-F545-A1A1-D1F326156648}" type="presParOf" srcId="{87884971-AEEF-4F06-AFC7-0F07C95A9FE4}" destId="{A51D3192-4C96-4432-ABD1-72C307D0299D}" srcOrd="3" destOrd="0" presId="urn:microsoft.com/office/officeart/2005/8/layout/venn3"/>
    <dgm:cxn modelId="{35417DD2-C3AB-4149-B7AA-2E8C7AB5EB9E}" type="presParOf" srcId="{87884971-AEEF-4F06-AFC7-0F07C95A9FE4}" destId="{1A63F7A0-9A08-4662-A321-BD1AC9CB54E5}" srcOrd="4" destOrd="0" presId="urn:microsoft.com/office/officeart/2005/8/layout/venn3"/>
    <dgm:cxn modelId="{591EB9D6-38EC-8A4C-B1CE-7096809B82DA}" type="presParOf" srcId="{87884971-AEEF-4F06-AFC7-0F07C95A9FE4}" destId="{F1283010-1F94-448F-866D-6C1E2AB7E607}" srcOrd="5" destOrd="0" presId="urn:microsoft.com/office/officeart/2005/8/layout/venn3"/>
    <dgm:cxn modelId="{2B7A44E0-1581-4147-8E61-4520032EF619}" type="presParOf" srcId="{87884971-AEEF-4F06-AFC7-0F07C95A9FE4}" destId="{3523D753-384C-4361-880A-1DA8DB267B2B}" srcOrd="6" destOrd="0" presId="urn:microsoft.com/office/officeart/2005/8/layout/venn3"/>
    <dgm:cxn modelId="{C428FF53-0CC0-9E43-B570-270563D8534E}" type="presParOf" srcId="{87884971-AEEF-4F06-AFC7-0F07C95A9FE4}" destId="{DB9217EC-719A-453E-B3F3-52F927709801}" srcOrd="7" destOrd="0" presId="urn:microsoft.com/office/officeart/2005/8/layout/venn3"/>
    <dgm:cxn modelId="{3E2AA079-2BB4-9A46-8B56-1C5C6B9AA5CB}" type="presParOf" srcId="{87884971-AEEF-4F06-AFC7-0F07C95A9FE4}" destId="{C44B62E6-5059-4D30-86B5-20709FDB8747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E8FA49F-5F59-4321-99B6-D383806E9ACE}" type="doc">
      <dgm:prSet loTypeId="urn:microsoft.com/office/officeart/2005/8/layout/lProcess3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MX"/>
        </a:p>
      </dgm:t>
    </dgm:pt>
    <dgm:pt modelId="{9FB2D61F-479F-4A80-AE5B-346C64482B9B}">
      <dgm:prSet phldrT="[Texto]" custT="1"/>
      <dgm:spPr/>
      <dgm:t>
        <a:bodyPr/>
        <a:lstStyle/>
        <a:p>
          <a:r>
            <a:rPr lang="es-MX" sz="1600" dirty="0" smtClean="0">
              <a:latin typeface="Brandon Grotesque Medium" pitchFamily="34" charset="0"/>
            </a:rPr>
            <a:t>Análisis / Workshops / Observación / Investigación</a:t>
          </a:r>
          <a:endParaRPr lang="es-MX" sz="1600" dirty="0">
            <a:latin typeface="Brandon Grotesque Medium" pitchFamily="34" charset="0"/>
          </a:endParaRPr>
        </a:p>
      </dgm:t>
    </dgm:pt>
    <dgm:pt modelId="{0FA54667-8D64-4D6F-969C-D1064F0FAF2A}" type="parTrans" cxnId="{32DE3A66-49D6-49E5-B777-DA3CCBB4A258}">
      <dgm:prSet/>
      <dgm:spPr/>
      <dgm:t>
        <a:bodyPr/>
        <a:lstStyle/>
        <a:p>
          <a:endParaRPr lang="es-MX">
            <a:latin typeface="Brandon Grotesque Medium" pitchFamily="34" charset="0"/>
          </a:endParaRPr>
        </a:p>
      </dgm:t>
    </dgm:pt>
    <dgm:pt modelId="{DA790AB3-2ADA-4741-AD86-E22915EBCCEF}" type="sibTrans" cxnId="{32DE3A66-49D6-49E5-B777-DA3CCBB4A258}">
      <dgm:prSet/>
      <dgm:spPr/>
      <dgm:t>
        <a:bodyPr/>
        <a:lstStyle/>
        <a:p>
          <a:endParaRPr lang="es-MX">
            <a:latin typeface="Brandon Grotesque Medium" pitchFamily="34" charset="0"/>
          </a:endParaRPr>
        </a:p>
      </dgm:t>
    </dgm:pt>
    <dgm:pt modelId="{5DF574D2-C73E-4AE5-962C-8591AD8F6D9F}">
      <dgm:prSet phldrT="[Texto]" custT="1"/>
      <dgm:spPr/>
      <dgm:t>
        <a:bodyPr/>
        <a:lstStyle/>
        <a:p>
          <a:r>
            <a:rPr lang="es-MX" sz="1400" dirty="0" smtClean="0">
              <a:latin typeface="Brandon Grotesque Medium" pitchFamily="34" charset="0"/>
            </a:rPr>
            <a:t>Documento de UX</a:t>
          </a:r>
          <a:endParaRPr lang="es-MX" sz="1400" dirty="0">
            <a:latin typeface="Brandon Grotesque Medium" pitchFamily="34" charset="0"/>
          </a:endParaRPr>
        </a:p>
      </dgm:t>
    </dgm:pt>
    <dgm:pt modelId="{191EDC62-E51D-4B54-99C2-E834BBD37AA7}" type="parTrans" cxnId="{C572D1FB-1773-4672-876C-94100CD59477}">
      <dgm:prSet/>
      <dgm:spPr/>
      <dgm:t>
        <a:bodyPr/>
        <a:lstStyle/>
        <a:p>
          <a:endParaRPr lang="es-MX">
            <a:latin typeface="Brandon Grotesque Medium" pitchFamily="34" charset="0"/>
          </a:endParaRPr>
        </a:p>
      </dgm:t>
    </dgm:pt>
    <dgm:pt modelId="{92BA7F9F-09B4-4BF4-B697-F0147F14EA6D}" type="sibTrans" cxnId="{C572D1FB-1773-4672-876C-94100CD59477}">
      <dgm:prSet/>
      <dgm:spPr/>
      <dgm:t>
        <a:bodyPr/>
        <a:lstStyle/>
        <a:p>
          <a:endParaRPr lang="es-MX">
            <a:latin typeface="Brandon Grotesque Medium" pitchFamily="34" charset="0"/>
          </a:endParaRPr>
        </a:p>
      </dgm:t>
    </dgm:pt>
    <dgm:pt modelId="{1C71431A-6056-41EB-9CBD-7FD92E6E2E88}">
      <dgm:prSet phldrT="[Texto]" custT="1"/>
      <dgm:spPr/>
      <dgm:t>
        <a:bodyPr/>
        <a:lstStyle/>
        <a:p>
          <a:r>
            <a:rPr lang="es-MX" sz="1600" dirty="0" smtClean="0">
              <a:latin typeface="Brandon Grotesque Medium" pitchFamily="34" charset="0"/>
            </a:rPr>
            <a:t>Diseño de interacciones</a:t>
          </a:r>
          <a:endParaRPr lang="es-MX" sz="1600" dirty="0">
            <a:latin typeface="Brandon Grotesque Medium" pitchFamily="34" charset="0"/>
          </a:endParaRPr>
        </a:p>
      </dgm:t>
    </dgm:pt>
    <dgm:pt modelId="{4ED36596-1A44-49CC-8CEA-AF0F6F8AAD09}" type="parTrans" cxnId="{DC82BCF1-5114-4189-9ACC-ACDC6279968B}">
      <dgm:prSet/>
      <dgm:spPr/>
      <dgm:t>
        <a:bodyPr/>
        <a:lstStyle/>
        <a:p>
          <a:endParaRPr lang="es-MX">
            <a:latin typeface="Brandon Grotesque Medium" pitchFamily="34" charset="0"/>
          </a:endParaRPr>
        </a:p>
      </dgm:t>
    </dgm:pt>
    <dgm:pt modelId="{A53F88F2-2DA8-43A6-B017-C031EDD0421D}" type="sibTrans" cxnId="{DC82BCF1-5114-4189-9ACC-ACDC6279968B}">
      <dgm:prSet/>
      <dgm:spPr/>
      <dgm:t>
        <a:bodyPr/>
        <a:lstStyle/>
        <a:p>
          <a:endParaRPr lang="es-MX">
            <a:latin typeface="Brandon Grotesque Medium" pitchFamily="34" charset="0"/>
          </a:endParaRPr>
        </a:p>
      </dgm:t>
    </dgm:pt>
    <dgm:pt modelId="{3557D01E-0DEE-435B-9A6E-45F17CF62E66}">
      <dgm:prSet phldrT="[Texto]" custT="1"/>
      <dgm:spPr/>
      <dgm:t>
        <a:bodyPr/>
        <a:lstStyle/>
        <a:p>
          <a:r>
            <a:rPr lang="es-MX" sz="1400" dirty="0" smtClean="0">
              <a:latin typeface="Brandon Grotesque Medium" pitchFamily="34" charset="0"/>
            </a:rPr>
            <a:t>Documento de interacciones</a:t>
          </a:r>
          <a:endParaRPr lang="es-MX" sz="1400" dirty="0">
            <a:latin typeface="Brandon Grotesque Medium" pitchFamily="34" charset="0"/>
          </a:endParaRPr>
        </a:p>
      </dgm:t>
    </dgm:pt>
    <dgm:pt modelId="{DF1306D7-9C12-4FC1-A885-4979E01C8D48}" type="parTrans" cxnId="{43AB22ED-B029-4E72-82D8-EFAE9AB6E9CA}">
      <dgm:prSet/>
      <dgm:spPr/>
      <dgm:t>
        <a:bodyPr/>
        <a:lstStyle/>
        <a:p>
          <a:endParaRPr lang="es-MX">
            <a:latin typeface="Brandon Grotesque Medium" pitchFamily="34" charset="0"/>
          </a:endParaRPr>
        </a:p>
      </dgm:t>
    </dgm:pt>
    <dgm:pt modelId="{29615DDE-74B3-44D5-BCA1-59E7333ADB01}" type="sibTrans" cxnId="{43AB22ED-B029-4E72-82D8-EFAE9AB6E9CA}">
      <dgm:prSet/>
      <dgm:spPr/>
      <dgm:t>
        <a:bodyPr/>
        <a:lstStyle/>
        <a:p>
          <a:endParaRPr lang="es-MX">
            <a:latin typeface="Brandon Grotesque Medium" pitchFamily="34" charset="0"/>
          </a:endParaRPr>
        </a:p>
      </dgm:t>
    </dgm:pt>
    <dgm:pt modelId="{38042A35-8A1C-4D4D-AD3F-4BA5F2B354C2}">
      <dgm:prSet phldrT="[Texto]" custT="1"/>
      <dgm:spPr/>
      <dgm:t>
        <a:bodyPr/>
        <a:lstStyle/>
        <a:p>
          <a:r>
            <a:rPr lang="es-MX" sz="1400" dirty="0" smtClean="0">
              <a:latin typeface="Brandon Grotesque Medium" pitchFamily="34" charset="0"/>
            </a:rPr>
            <a:t>Prototipo no funcional in-visión.</a:t>
          </a:r>
          <a:endParaRPr lang="es-MX" sz="1400" dirty="0">
            <a:latin typeface="Brandon Grotesque Medium" pitchFamily="34" charset="0"/>
          </a:endParaRPr>
        </a:p>
      </dgm:t>
    </dgm:pt>
    <dgm:pt modelId="{56156943-9A41-4681-8342-545CDE972604}" type="parTrans" cxnId="{DCF2CDA6-AD4F-435E-9ACA-41A94CB4FCBB}">
      <dgm:prSet/>
      <dgm:spPr/>
      <dgm:t>
        <a:bodyPr/>
        <a:lstStyle/>
        <a:p>
          <a:endParaRPr lang="es-MX">
            <a:latin typeface="Brandon Grotesque Medium" pitchFamily="34" charset="0"/>
          </a:endParaRPr>
        </a:p>
      </dgm:t>
    </dgm:pt>
    <dgm:pt modelId="{2A2405E1-0A0A-4AF2-9BC0-CB6A138DCE64}" type="sibTrans" cxnId="{DCF2CDA6-AD4F-435E-9ACA-41A94CB4FCBB}">
      <dgm:prSet/>
      <dgm:spPr/>
      <dgm:t>
        <a:bodyPr/>
        <a:lstStyle/>
        <a:p>
          <a:endParaRPr lang="es-MX">
            <a:latin typeface="Brandon Grotesque Medium" pitchFamily="34" charset="0"/>
          </a:endParaRPr>
        </a:p>
      </dgm:t>
    </dgm:pt>
    <dgm:pt modelId="{8EAF40E1-7D0F-4296-8BB6-E6D4A928CD04}">
      <dgm:prSet phldrT="[Texto]" custT="1"/>
      <dgm:spPr/>
      <dgm:t>
        <a:bodyPr/>
        <a:lstStyle/>
        <a:p>
          <a:r>
            <a:rPr lang="es-MX" sz="1400" dirty="0" smtClean="0">
              <a:latin typeface="Brandon Grotesque Medium" pitchFamily="34" charset="0"/>
            </a:rPr>
            <a:t>Documento de Arquitectura de información.</a:t>
          </a:r>
          <a:endParaRPr lang="es-MX" sz="1400" dirty="0">
            <a:latin typeface="Brandon Grotesque Medium" pitchFamily="34" charset="0"/>
          </a:endParaRPr>
        </a:p>
      </dgm:t>
    </dgm:pt>
    <dgm:pt modelId="{E657B53A-6E6A-4FCD-B943-07ABE915E03F}" type="sibTrans" cxnId="{7E258940-9ACE-45D4-9116-F27611E02EF3}">
      <dgm:prSet/>
      <dgm:spPr/>
      <dgm:t>
        <a:bodyPr/>
        <a:lstStyle/>
        <a:p>
          <a:endParaRPr lang="es-MX">
            <a:latin typeface="Brandon Grotesque Medium" pitchFamily="34" charset="0"/>
          </a:endParaRPr>
        </a:p>
      </dgm:t>
    </dgm:pt>
    <dgm:pt modelId="{EC674325-AFB6-4BFC-8B8F-AD6EBAEF27F0}" type="parTrans" cxnId="{7E258940-9ACE-45D4-9116-F27611E02EF3}">
      <dgm:prSet/>
      <dgm:spPr/>
      <dgm:t>
        <a:bodyPr/>
        <a:lstStyle/>
        <a:p>
          <a:endParaRPr lang="es-MX">
            <a:latin typeface="Brandon Grotesque Medium" pitchFamily="34" charset="0"/>
          </a:endParaRPr>
        </a:p>
      </dgm:t>
    </dgm:pt>
    <dgm:pt modelId="{12A1AA00-5DF2-4B40-B8B6-8246525CDA04}" type="pres">
      <dgm:prSet presAssocID="{8E8FA49F-5F59-4321-99B6-D383806E9ACE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s-MX"/>
        </a:p>
      </dgm:t>
    </dgm:pt>
    <dgm:pt modelId="{1A8C85A2-2E5D-4C0C-884E-0AAA5C3525D8}" type="pres">
      <dgm:prSet presAssocID="{9FB2D61F-479F-4A80-AE5B-346C64482B9B}" presName="horFlow" presStyleCnt="0"/>
      <dgm:spPr/>
    </dgm:pt>
    <dgm:pt modelId="{72FD49FA-2706-483D-9EC5-B8873797F194}" type="pres">
      <dgm:prSet presAssocID="{9FB2D61F-479F-4A80-AE5B-346C64482B9B}" presName="bigChev" presStyleLbl="node1" presStyleIdx="0" presStyleCnt="2"/>
      <dgm:spPr/>
      <dgm:t>
        <a:bodyPr/>
        <a:lstStyle/>
        <a:p>
          <a:endParaRPr lang="es-MX"/>
        </a:p>
      </dgm:t>
    </dgm:pt>
    <dgm:pt modelId="{A46AF949-3236-4DC2-91A2-2A2A5FBDAF9D}" type="pres">
      <dgm:prSet presAssocID="{191EDC62-E51D-4B54-99C2-E834BBD37AA7}" presName="parTrans" presStyleCnt="0"/>
      <dgm:spPr/>
    </dgm:pt>
    <dgm:pt modelId="{D8E0D786-D7A1-4AAF-925B-D3B996D368ED}" type="pres">
      <dgm:prSet presAssocID="{5DF574D2-C73E-4AE5-962C-8591AD8F6D9F}" presName="node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8A33A110-3F57-414D-B22E-559005EDB8AE}" type="pres">
      <dgm:prSet presAssocID="{92BA7F9F-09B4-4BF4-B697-F0147F14EA6D}" presName="sibTrans" presStyleCnt="0"/>
      <dgm:spPr/>
    </dgm:pt>
    <dgm:pt modelId="{8CDE8B58-A1F2-4404-B381-18FB9925B341}" type="pres">
      <dgm:prSet presAssocID="{8EAF40E1-7D0F-4296-8BB6-E6D4A928CD04}" presName="node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795646A0-7D91-4E16-93BC-7BE77C1906A7}" type="pres">
      <dgm:prSet presAssocID="{9FB2D61F-479F-4A80-AE5B-346C64482B9B}" presName="vSp" presStyleCnt="0"/>
      <dgm:spPr/>
    </dgm:pt>
    <dgm:pt modelId="{D51ABBCD-4E63-426A-830A-D12DF8B69DE9}" type="pres">
      <dgm:prSet presAssocID="{1C71431A-6056-41EB-9CBD-7FD92E6E2E88}" presName="horFlow" presStyleCnt="0"/>
      <dgm:spPr/>
    </dgm:pt>
    <dgm:pt modelId="{5D9D6EA8-2133-426F-9E85-309336ED10D9}" type="pres">
      <dgm:prSet presAssocID="{1C71431A-6056-41EB-9CBD-7FD92E6E2E88}" presName="bigChev" presStyleLbl="node1" presStyleIdx="1" presStyleCnt="2"/>
      <dgm:spPr/>
      <dgm:t>
        <a:bodyPr/>
        <a:lstStyle/>
        <a:p>
          <a:endParaRPr lang="es-MX"/>
        </a:p>
      </dgm:t>
    </dgm:pt>
    <dgm:pt modelId="{8DD190B2-5958-45A4-9192-9385B1E3108C}" type="pres">
      <dgm:prSet presAssocID="{DF1306D7-9C12-4FC1-A885-4979E01C8D48}" presName="parTrans" presStyleCnt="0"/>
      <dgm:spPr/>
    </dgm:pt>
    <dgm:pt modelId="{3B0A9528-9778-48C7-9FA3-3A5F953903A5}" type="pres">
      <dgm:prSet presAssocID="{3557D01E-0DEE-435B-9A6E-45F17CF62E66}" presName="node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950C6A90-623E-45AC-B51A-1D07E155F53A}" type="pres">
      <dgm:prSet presAssocID="{29615DDE-74B3-44D5-BCA1-59E7333ADB01}" presName="sibTrans" presStyleCnt="0"/>
      <dgm:spPr/>
    </dgm:pt>
    <dgm:pt modelId="{E003D96C-BDC2-4C5E-8A29-52B4A1C2CAD0}" type="pres">
      <dgm:prSet presAssocID="{38042A35-8A1C-4D4D-AD3F-4BA5F2B354C2}" presName="node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7DCD234E-E241-1646-9608-C6C8A853931C}" type="presOf" srcId="{38042A35-8A1C-4D4D-AD3F-4BA5F2B354C2}" destId="{E003D96C-BDC2-4C5E-8A29-52B4A1C2CAD0}" srcOrd="0" destOrd="0" presId="urn:microsoft.com/office/officeart/2005/8/layout/lProcess3"/>
    <dgm:cxn modelId="{32DE3A66-49D6-49E5-B777-DA3CCBB4A258}" srcId="{8E8FA49F-5F59-4321-99B6-D383806E9ACE}" destId="{9FB2D61F-479F-4A80-AE5B-346C64482B9B}" srcOrd="0" destOrd="0" parTransId="{0FA54667-8D64-4D6F-969C-D1064F0FAF2A}" sibTransId="{DA790AB3-2ADA-4741-AD86-E22915EBCCEF}"/>
    <dgm:cxn modelId="{DC82BCF1-5114-4189-9ACC-ACDC6279968B}" srcId="{8E8FA49F-5F59-4321-99B6-D383806E9ACE}" destId="{1C71431A-6056-41EB-9CBD-7FD92E6E2E88}" srcOrd="1" destOrd="0" parTransId="{4ED36596-1A44-49CC-8CEA-AF0F6F8AAD09}" sibTransId="{A53F88F2-2DA8-43A6-B017-C031EDD0421D}"/>
    <dgm:cxn modelId="{C572D1FB-1773-4672-876C-94100CD59477}" srcId="{9FB2D61F-479F-4A80-AE5B-346C64482B9B}" destId="{5DF574D2-C73E-4AE5-962C-8591AD8F6D9F}" srcOrd="0" destOrd="0" parTransId="{191EDC62-E51D-4B54-99C2-E834BBD37AA7}" sibTransId="{92BA7F9F-09B4-4BF4-B697-F0147F14EA6D}"/>
    <dgm:cxn modelId="{7E258940-9ACE-45D4-9116-F27611E02EF3}" srcId="{9FB2D61F-479F-4A80-AE5B-346C64482B9B}" destId="{8EAF40E1-7D0F-4296-8BB6-E6D4A928CD04}" srcOrd="1" destOrd="0" parTransId="{EC674325-AFB6-4BFC-8B8F-AD6EBAEF27F0}" sibTransId="{E657B53A-6E6A-4FCD-B943-07ABE915E03F}"/>
    <dgm:cxn modelId="{2FFBC6CB-EDDE-9848-861E-B32EB6486B31}" type="presOf" srcId="{8E8FA49F-5F59-4321-99B6-D383806E9ACE}" destId="{12A1AA00-5DF2-4B40-B8B6-8246525CDA04}" srcOrd="0" destOrd="0" presId="urn:microsoft.com/office/officeart/2005/8/layout/lProcess3"/>
    <dgm:cxn modelId="{43AB22ED-B029-4E72-82D8-EFAE9AB6E9CA}" srcId="{1C71431A-6056-41EB-9CBD-7FD92E6E2E88}" destId="{3557D01E-0DEE-435B-9A6E-45F17CF62E66}" srcOrd="0" destOrd="0" parTransId="{DF1306D7-9C12-4FC1-A885-4979E01C8D48}" sibTransId="{29615DDE-74B3-44D5-BCA1-59E7333ADB01}"/>
    <dgm:cxn modelId="{05AB9693-8025-1046-AF95-E13676E9FF01}" type="presOf" srcId="{5DF574D2-C73E-4AE5-962C-8591AD8F6D9F}" destId="{D8E0D786-D7A1-4AAF-925B-D3B996D368ED}" srcOrd="0" destOrd="0" presId="urn:microsoft.com/office/officeart/2005/8/layout/lProcess3"/>
    <dgm:cxn modelId="{737E3CFD-5F1F-2D4B-BBBE-48E50A0E8C90}" type="presOf" srcId="{1C71431A-6056-41EB-9CBD-7FD92E6E2E88}" destId="{5D9D6EA8-2133-426F-9E85-309336ED10D9}" srcOrd="0" destOrd="0" presId="urn:microsoft.com/office/officeart/2005/8/layout/lProcess3"/>
    <dgm:cxn modelId="{DFBDEF9A-4270-8145-8550-2B975A3F3370}" type="presOf" srcId="{8EAF40E1-7D0F-4296-8BB6-E6D4A928CD04}" destId="{8CDE8B58-A1F2-4404-B381-18FB9925B341}" srcOrd="0" destOrd="0" presId="urn:microsoft.com/office/officeart/2005/8/layout/lProcess3"/>
    <dgm:cxn modelId="{6BB39DE5-CC68-B24E-A98E-D4FABDB46C0F}" type="presOf" srcId="{9FB2D61F-479F-4A80-AE5B-346C64482B9B}" destId="{72FD49FA-2706-483D-9EC5-B8873797F194}" srcOrd="0" destOrd="0" presId="urn:microsoft.com/office/officeart/2005/8/layout/lProcess3"/>
    <dgm:cxn modelId="{DCF2CDA6-AD4F-435E-9ACA-41A94CB4FCBB}" srcId="{1C71431A-6056-41EB-9CBD-7FD92E6E2E88}" destId="{38042A35-8A1C-4D4D-AD3F-4BA5F2B354C2}" srcOrd="1" destOrd="0" parTransId="{56156943-9A41-4681-8342-545CDE972604}" sibTransId="{2A2405E1-0A0A-4AF2-9BC0-CB6A138DCE64}"/>
    <dgm:cxn modelId="{CD3FAB88-B53D-3B48-93E5-E3A3F87DAFC8}" type="presOf" srcId="{3557D01E-0DEE-435B-9A6E-45F17CF62E66}" destId="{3B0A9528-9778-48C7-9FA3-3A5F953903A5}" srcOrd="0" destOrd="0" presId="urn:microsoft.com/office/officeart/2005/8/layout/lProcess3"/>
    <dgm:cxn modelId="{93432ECD-D6D4-FF43-AFC2-E0A43CF8D5B7}" type="presParOf" srcId="{12A1AA00-5DF2-4B40-B8B6-8246525CDA04}" destId="{1A8C85A2-2E5D-4C0C-884E-0AAA5C3525D8}" srcOrd="0" destOrd="0" presId="urn:microsoft.com/office/officeart/2005/8/layout/lProcess3"/>
    <dgm:cxn modelId="{515E98DD-26AC-6F4B-B310-795D3976EAE1}" type="presParOf" srcId="{1A8C85A2-2E5D-4C0C-884E-0AAA5C3525D8}" destId="{72FD49FA-2706-483D-9EC5-B8873797F194}" srcOrd="0" destOrd="0" presId="urn:microsoft.com/office/officeart/2005/8/layout/lProcess3"/>
    <dgm:cxn modelId="{885D3D2A-63BD-0843-B7A4-5BFFAF69CE0D}" type="presParOf" srcId="{1A8C85A2-2E5D-4C0C-884E-0AAA5C3525D8}" destId="{A46AF949-3236-4DC2-91A2-2A2A5FBDAF9D}" srcOrd="1" destOrd="0" presId="urn:microsoft.com/office/officeart/2005/8/layout/lProcess3"/>
    <dgm:cxn modelId="{50559A07-2D99-464B-9DB0-9D5F7D7AB519}" type="presParOf" srcId="{1A8C85A2-2E5D-4C0C-884E-0AAA5C3525D8}" destId="{D8E0D786-D7A1-4AAF-925B-D3B996D368ED}" srcOrd="2" destOrd="0" presId="urn:microsoft.com/office/officeart/2005/8/layout/lProcess3"/>
    <dgm:cxn modelId="{ED3C129C-5A6D-BA45-B8EF-6B0459AD7DF7}" type="presParOf" srcId="{1A8C85A2-2E5D-4C0C-884E-0AAA5C3525D8}" destId="{8A33A110-3F57-414D-B22E-559005EDB8AE}" srcOrd="3" destOrd="0" presId="urn:microsoft.com/office/officeart/2005/8/layout/lProcess3"/>
    <dgm:cxn modelId="{4C4E2265-54D5-274B-85BE-CE84E920A585}" type="presParOf" srcId="{1A8C85A2-2E5D-4C0C-884E-0AAA5C3525D8}" destId="{8CDE8B58-A1F2-4404-B381-18FB9925B341}" srcOrd="4" destOrd="0" presId="urn:microsoft.com/office/officeart/2005/8/layout/lProcess3"/>
    <dgm:cxn modelId="{CE99A85A-6A2B-E546-B168-E364FFF7ACDA}" type="presParOf" srcId="{12A1AA00-5DF2-4B40-B8B6-8246525CDA04}" destId="{795646A0-7D91-4E16-93BC-7BE77C1906A7}" srcOrd="1" destOrd="0" presId="urn:microsoft.com/office/officeart/2005/8/layout/lProcess3"/>
    <dgm:cxn modelId="{6AC60F97-EABD-F94B-B2DC-887692E034CF}" type="presParOf" srcId="{12A1AA00-5DF2-4B40-B8B6-8246525CDA04}" destId="{D51ABBCD-4E63-426A-830A-D12DF8B69DE9}" srcOrd="2" destOrd="0" presId="urn:microsoft.com/office/officeart/2005/8/layout/lProcess3"/>
    <dgm:cxn modelId="{A3D16096-E252-EB48-B033-EA0783EE7B15}" type="presParOf" srcId="{D51ABBCD-4E63-426A-830A-D12DF8B69DE9}" destId="{5D9D6EA8-2133-426F-9E85-309336ED10D9}" srcOrd="0" destOrd="0" presId="urn:microsoft.com/office/officeart/2005/8/layout/lProcess3"/>
    <dgm:cxn modelId="{4C27D730-2973-044B-AFF2-9476B5BAD548}" type="presParOf" srcId="{D51ABBCD-4E63-426A-830A-D12DF8B69DE9}" destId="{8DD190B2-5958-45A4-9192-9385B1E3108C}" srcOrd="1" destOrd="0" presId="urn:microsoft.com/office/officeart/2005/8/layout/lProcess3"/>
    <dgm:cxn modelId="{6A64734C-EF90-AD43-8010-5223CB3CF5CF}" type="presParOf" srcId="{D51ABBCD-4E63-426A-830A-D12DF8B69DE9}" destId="{3B0A9528-9778-48C7-9FA3-3A5F953903A5}" srcOrd="2" destOrd="0" presId="urn:microsoft.com/office/officeart/2005/8/layout/lProcess3"/>
    <dgm:cxn modelId="{64817499-002E-454E-A1FD-C0FB805C0971}" type="presParOf" srcId="{D51ABBCD-4E63-426A-830A-D12DF8B69DE9}" destId="{950C6A90-623E-45AC-B51A-1D07E155F53A}" srcOrd="3" destOrd="0" presId="urn:microsoft.com/office/officeart/2005/8/layout/lProcess3"/>
    <dgm:cxn modelId="{C2171074-223B-E141-82B1-E013A1C7C2CB}" type="presParOf" srcId="{D51ABBCD-4E63-426A-830A-D12DF8B69DE9}" destId="{E003D96C-BDC2-4C5E-8A29-52B4A1C2CAD0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E8FA49F-5F59-4321-99B6-D383806E9ACE}" type="doc">
      <dgm:prSet loTypeId="urn:microsoft.com/office/officeart/2005/8/layout/l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MX"/>
        </a:p>
      </dgm:t>
    </dgm:pt>
    <dgm:pt modelId="{7BAFC820-4D2D-4F10-BB2C-C79ED59A49FA}">
      <dgm:prSet phldrT="[Texto]" custT="1"/>
      <dgm:spPr/>
      <dgm:t>
        <a:bodyPr/>
        <a:lstStyle/>
        <a:p>
          <a:r>
            <a:rPr lang="es-MX" sz="1600" dirty="0" smtClean="0">
              <a:latin typeface="Brandon Grotesque Medium" pitchFamily="34" charset="0"/>
            </a:rPr>
            <a:t>Diseño de interfaces</a:t>
          </a:r>
          <a:endParaRPr lang="es-MX" sz="1600" dirty="0">
            <a:latin typeface="Brandon Grotesque Medium" pitchFamily="34" charset="0"/>
          </a:endParaRPr>
        </a:p>
      </dgm:t>
    </dgm:pt>
    <dgm:pt modelId="{734FC49B-BD0A-434D-AAA7-0D8B8930F322}" type="parTrans" cxnId="{B0529E43-AB4E-4DB9-B610-AA7E7483BA50}">
      <dgm:prSet/>
      <dgm:spPr/>
      <dgm:t>
        <a:bodyPr/>
        <a:lstStyle/>
        <a:p>
          <a:endParaRPr lang="es-MX">
            <a:latin typeface="Brandon Grotesque Medium" pitchFamily="34" charset="0"/>
          </a:endParaRPr>
        </a:p>
      </dgm:t>
    </dgm:pt>
    <dgm:pt modelId="{C5BA812B-CB55-44B6-9F96-7B4B237D4719}" type="sibTrans" cxnId="{B0529E43-AB4E-4DB9-B610-AA7E7483BA50}">
      <dgm:prSet/>
      <dgm:spPr/>
      <dgm:t>
        <a:bodyPr/>
        <a:lstStyle/>
        <a:p>
          <a:endParaRPr lang="es-MX">
            <a:latin typeface="Brandon Grotesque Medium" pitchFamily="34" charset="0"/>
          </a:endParaRPr>
        </a:p>
      </dgm:t>
    </dgm:pt>
    <dgm:pt modelId="{F54FA142-77DB-48A5-8D74-6E2166ECD8D2}">
      <dgm:prSet phldrT="[Texto]" custT="1"/>
      <dgm:spPr/>
      <dgm:t>
        <a:bodyPr/>
        <a:lstStyle/>
        <a:p>
          <a:r>
            <a:rPr lang="es-MX" sz="1400" dirty="0" smtClean="0">
              <a:latin typeface="Brandon Grotesque Medium" pitchFamily="34" charset="0"/>
            </a:rPr>
            <a:t>Editables de interfaces gráficas.</a:t>
          </a:r>
          <a:endParaRPr lang="es-MX" sz="1400" dirty="0">
            <a:latin typeface="Brandon Grotesque Medium" pitchFamily="34" charset="0"/>
          </a:endParaRPr>
        </a:p>
      </dgm:t>
    </dgm:pt>
    <dgm:pt modelId="{F2284B7C-9FE5-496B-9050-C095ED340184}" type="parTrans" cxnId="{B6D7E6B8-CE7B-4AB9-8268-F433869026D1}">
      <dgm:prSet/>
      <dgm:spPr/>
      <dgm:t>
        <a:bodyPr/>
        <a:lstStyle/>
        <a:p>
          <a:endParaRPr lang="es-MX">
            <a:latin typeface="Brandon Grotesque Medium" pitchFamily="34" charset="0"/>
          </a:endParaRPr>
        </a:p>
      </dgm:t>
    </dgm:pt>
    <dgm:pt modelId="{43CEE56A-5A25-425B-B9D4-A9E7C4AF96D5}" type="sibTrans" cxnId="{B6D7E6B8-CE7B-4AB9-8268-F433869026D1}">
      <dgm:prSet/>
      <dgm:spPr/>
      <dgm:t>
        <a:bodyPr/>
        <a:lstStyle/>
        <a:p>
          <a:endParaRPr lang="es-MX">
            <a:latin typeface="Brandon Grotesque Medium" pitchFamily="34" charset="0"/>
          </a:endParaRPr>
        </a:p>
      </dgm:t>
    </dgm:pt>
    <dgm:pt modelId="{CF3757A8-6448-4207-A472-44F76E8C5FBB}">
      <dgm:prSet phldrT="[Texto]" custT="1"/>
      <dgm:spPr/>
      <dgm:t>
        <a:bodyPr/>
        <a:lstStyle/>
        <a:p>
          <a:r>
            <a:rPr lang="es-MX" sz="1400" dirty="0" smtClean="0">
              <a:latin typeface="Brandon Grotesque Medium" pitchFamily="34" charset="0"/>
            </a:rPr>
            <a:t>Guía de Estilo.</a:t>
          </a:r>
          <a:endParaRPr lang="es-MX" sz="1400" dirty="0">
            <a:latin typeface="Brandon Grotesque Medium" pitchFamily="34" charset="0"/>
          </a:endParaRPr>
        </a:p>
      </dgm:t>
    </dgm:pt>
    <dgm:pt modelId="{2142E8CB-9B4D-4868-BADE-1794E5BF62B6}" type="parTrans" cxnId="{1480994D-9B67-4460-AD65-F8FA0C441377}">
      <dgm:prSet/>
      <dgm:spPr/>
      <dgm:t>
        <a:bodyPr/>
        <a:lstStyle/>
        <a:p>
          <a:endParaRPr lang="es-MX">
            <a:latin typeface="Brandon Grotesque Medium" pitchFamily="34" charset="0"/>
          </a:endParaRPr>
        </a:p>
      </dgm:t>
    </dgm:pt>
    <dgm:pt modelId="{4335A343-1FBC-41B1-BA34-F4BA76C6C450}" type="sibTrans" cxnId="{1480994D-9B67-4460-AD65-F8FA0C441377}">
      <dgm:prSet/>
      <dgm:spPr/>
      <dgm:t>
        <a:bodyPr/>
        <a:lstStyle/>
        <a:p>
          <a:endParaRPr lang="es-MX">
            <a:latin typeface="Brandon Grotesque Medium" pitchFamily="34" charset="0"/>
          </a:endParaRPr>
        </a:p>
      </dgm:t>
    </dgm:pt>
    <dgm:pt modelId="{12A1AA00-5DF2-4B40-B8B6-8246525CDA04}" type="pres">
      <dgm:prSet presAssocID="{8E8FA49F-5F59-4321-99B6-D383806E9ACE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s-MX"/>
        </a:p>
      </dgm:t>
    </dgm:pt>
    <dgm:pt modelId="{10BEFCB7-94DA-4D2F-93AA-D6E45668AE5F}" type="pres">
      <dgm:prSet presAssocID="{7BAFC820-4D2D-4F10-BB2C-C79ED59A49FA}" presName="horFlow" presStyleCnt="0"/>
      <dgm:spPr/>
    </dgm:pt>
    <dgm:pt modelId="{EE746C0C-8624-4E43-A39C-BB40AC887036}" type="pres">
      <dgm:prSet presAssocID="{7BAFC820-4D2D-4F10-BB2C-C79ED59A49FA}" presName="bigChev" presStyleLbl="node1" presStyleIdx="0" presStyleCnt="1"/>
      <dgm:spPr/>
      <dgm:t>
        <a:bodyPr/>
        <a:lstStyle/>
        <a:p>
          <a:endParaRPr lang="es-MX"/>
        </a:p>
      </dgm:t>
    </dgm:pt>
    <dgm:pt modelId="{910D0249-7D75-44CC-BC98-90E965DCC5A8}" type="pres">
      <dgm:prSet presAssocID="{F2284B7C-9FE5-496B-9050-C095ED340184}" presName="parTrans" presStyleCnt="0"/>
      <dgm:spPr/>
    </dgm:pt>
    <dgm:pt modelId="{8BC2CA88-C443-482D-8DE7-A56BFE3F2A99}" type="pres">
      <dgm:prSet presAssocID="{F54FA142-77DB-48A5-8D74-6E2166ECD8D2}" presName="node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29D0F586-50B8-453B-AC22-6A86AB0D9804}" type="pres">
      <dgm:prSet presAssocID="{43CEE56A-5A25-425B-B9D4-A9E7C4AF96D5}" presName="sibTrans" presStyleCnt="0"/>
      <dgm:spPr/>
    </dgm:pt>
    <dgm:pt modelId="{D73591D6-6241-40EB-BF84-F31A192567DE}" type="pres">
      <dgm:prSet presAssocID="{CF3757A8-6448-4207-A472-44F76E8C5FBB}" presName="node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B0529E43-AB4E-4DB9-B610-AA7E7483BA50}" srcId="{8E8FA49F-5F59-4321-99B6-D383806E9ACE}" destId="{7BAFC820-4D2D-4F10-BB2C-C79ED59A49FA}" srcOrd="0" destOrd="0" parTransId="{734FC49B-BD0A-434D-AAA7-0D8B8930F322}" sibTransId="{C5BA812B-CB55-44B6-9F96-7B4B237D4719}"/>
    <dgm:cxn modelId="{760488E2-093D-2645-A62A-EB9C7DCA79E7}" type="presOf" srcId="{8E8FA49F-5F59-4321-99B6-D383806E9ACE}" destId="{12A1AA00-5DF2-4B40-B8B6-8246525CDA04}" srcOrd="0" destOrd="0" presId="urn:microsoft.com/office/officeart/2005/8/layout/lProcess3"/>
    <dgm:cxn modelId="{80FD1A61-06FF-9749-88E8-B93D7874DFA0}" type="presOf" srcId="{7BAFC820-4D2D-4F10-BB2C-C79ED59A49FA}" destId="{EE746C0C-8624-4E43-A39C-BB40AC887036}" srcOrd="0" destOrd="0" presId="urn:microsoft.com/office/officeart/2005/8/layout/lProcess3"/>
    <dgm:cxn modelId="{1480994D-9B67-4460-AD65-F8FA0C441377}" srcId="{7BAFC820-4D2D-4F10-BB2C-C79ED59A49FA}" destId="{CF3757A8-6448-4207-A472-44F76E8C5FBB}" srcOrd="1" destOrd="0" parTransId="{2142E8CB-9B4D-4868-BADE-1794E5BF62B6}" sibTransId="{4335A343-1FBC-41B1-BA34-F4BA76C6C450}"/>
    <dgm:cxn modelId="{B6D7E6B8-CE7B-4AB9-8268-F433869026D1}" srcId="{7BAFC820-4D2D-4F10-BB2C-C79ED59A49FA}" destId="{F54FA142-77DB-48A5-8D74-6E2166ECD8D2}" srcOrd="0" destOrd="0" parTransId="{F2284B7C-9FE5-496B-9050-C095ED340184}" sibTransId="{43CEE56A-5A25-425B-B9D4-A9E7C4AF96D5}"/>
    <dgm:cxn modelId="{1828F68F-235C-C04C-8572-5357346828C5}" type="presOf" srcId="{CF3757A8-6448-4207-A472-44F76E8C5FBB}" destId="{D73591D6-6241-40EB-BF84-F31A192567DE}" srcOrd="0" destOrd="0" presId="urn:microsoft.com/office/officeart/2005/8/layout/lProcess3"/>
    <dgm:cxn modelId="{634C14B8-3025-7740-99E7-9D53A98CE017}" type="presOf" srcId="{F54FA142-77DB-48A5-8D74-6E2166ECD8D2}" destId="{8BC2CA88-C443-482D-8DE7-A56BFE3F2A99}" srcOrd="0" destOrd="0" presId="urn:microsoft.com/office/officeart/2005/8/layout/lProcess3"/>
    <dgm:cxn modelId="{B88C23DD-67F8-AE41-BEB8-7C4670534B33}" type="presParOf" srcId="{12A1AA00-5DF2-4B40-B8B6-8246525CDA04}" destId="{10BEFCB7-94DA-4D2F-93AA-D6E45668AE5F}" srcOrd="0" destOrd="0" presId="urn:microsoft.com/office/officeart/2005/8/layout/lProcess3"/>
    <dgm:cxn modelId="{A2BE31C8-C45D-CC4D-9DA0-7E86C7A82CAA}" type="presParOf" srcId="{10BEFCB7-94DA-4D2F-93AA-D6E45668AE5F}" destId="{EE746C0C-8624-4E43-A39C-BB40AC887036}" srcOrd="0" destOrd="0" presId="urn:microsoft.com/office/officeart/2005/8/layout/lProcess3"/>
    <dgm:cxn modelId="{16ADE145-F94D-7F41-8858-5968AF9716DA}" type="presParOf" srcId="{10BEFCB7-94DA-4D2F-93AA-D6E45668AE5F}" destId="{910D0249-7D75-44CC-BC98-90E965DCC5A8}" srcOrd="1" destOrd="0" presId="urn:microsoft.com/office/officeart/2005/8/layout/lProcess3"/>
    <dgm:cxn modelId="{C70C5BC6-6C2C-BD4B-9AAA-A3E87FFE5438}" type="presParOf" srcId="{10BEFCB7-94DA-4D2F-93AA-D6E45668AE5F}" destId="{8BC2CA88-C443-482D-8DE7-A56BFE3F2A99}" srcOrd="2" destOrd="0" presId="urn:microsoft.com/office/officeart/2005/8/layout/lProcess3"/>
    <dgm:cxn modelId="{24EC3E15-F389-5F4C-8B05-05FCD306ED67}" type="presParOf" srcId="{10BEFCB7-94DA-4D2F-93AA-D6E45668AE5F}" destId="{29D0F586-50B8-453B-AC22-6A86AB0D9804}" srcOrd="3" destOrd="0" presId="urn:microsoft.com/office/officeart/2005/8/layout/lProcess3"/>
    <dgm:cxn modelId="{38F80FC6-4139-B449-A26E-14B39AD75D32}" type="presParOf" srcId="{10BEFCB7-94DA-4D2F-93AA-D6E45668AE5F}" destId="{D73591D6-6241-40EB-BF84-F31A192567DE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0033C-47D1-4796-AE4B-997B83AD5AC0}">
      <dsp:nvSpPr>
        <dsp:cNvPr id="0" name=""/>
        <dsp:cNvSpPr/>
      </dsp:nvSpPr>
      <dsp:spPr>
        <a:xfrm>
          <a:off x="1620179" y="1860115"/>
          <a:ext cx="1980220" cy="1980220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noProof="0" dirty="0" err="1" smtClean="0"/>
            <a:t>Diseño</a:t>
          </a:r>
          <a:endParaRPr lang="en-US" sz="900" kern="1200" noProof="0" dirty="0" smtClean="0"/>
        </a:p>
      </dsp:txBody>
      <dsp:txXfrm>
        <a:off x="2018291" y="2323972"/>
        <a:ext cx="1183996" cy="1017874"/>
      </dsp:txXfrm>
    </dsp:sp>
    <dsp:sp modelId="{44FB5ED5-D7A8-483A-9946-9DCFFCB914CF}">
      <dsp:nvSpPr>
        <dsp:cNvPr id="0" name=""/>
        <dsp:cNvSpPr/>
      </dsp:nvSpPr>
      <dsp:spPr>
        <a:xfrm>
          <a:off x="468052" y="1392063"/>
          <a:ext cx="1440160" cy="144016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noProof="0" dirty="0" err="1" smtClean="0"/>
            <a:t>Definición</a:t>
          </a:r>
          <a:endParaRPr lang="en-US" sz="900" kern="1200" noProof="0" dirty="0" smtClean="0"/>
        </a:p>
      </dsp:txBody>
      <dsp:txXfrm>
        <a:off x="830617" y="1756819"/>
        <a:ext cx="715030" cy="710648"/>
      </dsp:txXfrm>
    </dsp:sp>
    <dsp:sp modelId="{8A006C59-537A-4401-A185-9E482B76B014}">
      <dsp:nvSpPr>
        <dsp:cNvPr id="0" name=""/>
        <dsp:cNvSpPr/>
      </dsp:nvSpPr>
      <dsp:spPr>
        <a:xfrm rot="20700000">
          <a:off x="1274688" y="398500"/>
          <a:ext cx="1411062" cy="141106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noProof="0" dirty="0" err="1" smtClean="0"/>
            <a:t>Descubrimiento</a:t>
          </a:r>
          <a:endParaRPr lang="en-US" sz="900" kern="1200" noProof="0" dirty="0" smtClean="0"/>
        </a:p>
      </dsp:txBody>
      <dsp:txXfrm rot="-20700000">
        <a:off x="1584175" y="707987"/>
        <a:ext cx="792088" cy="792088"/>
      </dsp:txXfrm>
    </dsp:sp>
    <dsp:sp modelId="{3D4321E7-60C0-451D-A0B4-933D095D4A45}">
      <dsp:nvSpPr>
        <dsp:cNvPr id="0" name=""/>
        <dsp:cNvSpPr/>
      </dsp:nvSpPr>
      <dsp:spPr>
        <a:xfrm>
          <a:off x="1461504" y="1564932"/>
          <a:ext cx="2534681" cy="2534681"/>
        </a:xfrm>
        <a:prstGeom prst="circularArrow">
          <a:avLst>
            <a:gd name="adj1" fmla="val 4687"/>
            <a:gd name="adj2" fmla="val 299029"/>
            <a:gd name="adj3" fmla="val 2500248"/>
            <a:gd name="adj4" fmla="val 15896002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D8E9D0-9583-4A8D-9098-F2B1D60A6DFD}">
      <dsp:nvSpPr>
        <dsp:cNvPr id="0" name=""/>
        <dsp:cNvSpPr/>
      </dsp:nvSpPr>
      <dsp:spPr>
        <a:xfrm>
          <a:off x="213002" y="1075959"/>
          <a:ext cx="1841604" cy="184160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293068-8927-4D4D-8028-3C76B6165EEF}">
      <dsp:nvSpPr>
        <dsp:cNvPr id="0" name=""/>
        <dsp:cNvSpPr/>
      </dsp:nvSpPr>
      <dsp:spPr>
        <a:xfrm>
          <a:off x="948295" y="91972"/>
          <a:ext cx="1985620" cy="198562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FDB8A-11FE-4E9F-80B5-9196260F93D3}">
      <dsp:nvSpPr>
        <dsp:cNvPr id="0" name=""/>
        <dsp:cNvSpPr/>
      </dsp:nvSpPr>
      <dsp:spPr>
        <a:xfrm>
          <a:off x="3168124" y="1697037"/>
          <a:ext cx="423037" cy="806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1518" y="0"/>
              </a:lnTo>
              <a:lnTo>
                <a:pt x="211518" y="806092"/>
              </a:lnTo>
              <a:lnTo>
                <a:pt x="423037" y="806092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500" kern="1200"/>
        </a:p>
      </dsp:txBody>
      <dsp:txXfrm>
        <a:off x="3356884" y="2077325"/>
        <a:ext cx="45517" cy="45517"/>
      </dsp:txXfrm>
    </dsp:sp>
    <dsp:sp modelId="{678BA27C-76F5-4A2C-8F5F-EE7A98B73C5A}">
      <dsp:nvSpPr>
        <dsp:cNvPr id="0" name=""/>
        <dsp:cNvSpPr/>
      </dsp:nvSpPr>
      <dsp:spPr>
        <a:xfrm>
          <a:off x="3168124" y="1651317"/>
          <a:ext cx="4230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3037" y="45720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500" kern="1200"/>
        </a:p>
      </dsp:txBody>
      <dsp:txXfrm>
        <a:off x="3369067" y="1686461"/>
        <a:ext cx="21151" cy="21151"/>
      </dsp:txXfrm>
    </dsp:sp>
    <dsp:sp modelId="{983D9930-C5DD-4C5F-885C-9B39439A435D}">
      <dsp:nvSpPr>
        <dsp:cNvPr id="0" name=""/>
        <dsp:cNvSpPr/>
      </dsp:nvSpPr>
      <dsp:spPr>
        <a:xfrm>
          <a:off x="3168124" y="890944"/>
          <a:ext cx="423037" cy="806092"/>
        </a:xfrm>
        <a:custGeom>
          <a:avLst/>
          <a:gdLst/>
          <a:ahLst/>
          <a:cxnLst/>
          <a:rect l="0" t="0" r="0" b="0"/>
          <a:pathLst>
            <a:path>
              <a:moveTo>
                <a:pt x="0" y="806092"/>
              </a:moveTo>
              <a:lnTo>
                <a:pt x="211518" y="806092"/>
              </a:lnTo>
              <a:lnTo>
                <a:pt x="211518" y="0"/>
              </a:lnTo>
              <a:lnTo>
                <a:pt x="423037" y="0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500" kern="1200"/>
        </a:p>
      </dsp:txBody>
      <dsp:txXfrm>
        <a:off x="3356884" y="1271232"/>
        <a:ext cx="45517" cy="45517"/>
      </dsp:txXfrm>
    </dsp:sp>
    <dsp:sp modelId="{644C32F7-028D-4E78-836C-BB50D7E02202}">
      <dsp:nvSpPr>
        <dsp:cNvPr id="0" name=""/>
        <dsp:cNvSpPr/>
      </dsp:nvSpPr>
      <dsp:spPr>
        <a:xfrm rot="16200000">
          <a:off x="1148649" y="1374600"/>
          <a:ext cx="3394075" cy="6448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500" kern="1200" dirty="0" smtClean="0">
              <a:latin typeface="Brandon Grotesque Regular" panose="020B0503020203060202" pitchFamily="34" charset="0"/>
            </a:rPr>
            <a:t>Arquitectura de Contenido</a:t>
          </a:r>
          <a:endParaRPr lang="es-MX" sz="2500" kern="1200" dirty="0">
            <a:latin typeface="Brandon Grotesque Regular" panose="020B0503020203060202" pitchFamily="34" charset="0"/>
          </a:endParaRPr>
        </a:p>
      </dsp:txBody>
      <dsp:txXfrm>
        <a:off x="1148649" y="1374600"/>
        <a:ext cx="3394075" cy="644874"/>
      </dsp:txXfrm>
    </dsp:sp>
    <dsp:sp modelId="{20EE727C-52FB-4459-AC24-AF99B2211548}">
      <dsp:nvSpPr>
        <dsp:cNvPr id="0" name=""/>
        <dsp:cNvSpPr/>
      </dsp:nvSpPr>
      <dsp:spPr>
        <a:xfrm>
          <a:off x="3591162" y="568507"/>
          <a:ext cx="2115187" cy="6448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300" kern="1200" dirty="0" smtClean="0">
              <a:latin typeface="Brandon Grotesque Regular" panose="020B0503020203060202" pitchFamily="34" charset="0"/>
            </a:rPr>
            <a:t>Negocio</a:t>
          </a:r>
          <a:endParaRPr lang="es-MX" sz="2300" kern="1200" dirty="0">
            <a:latin typeface="Brandon Grotesque Regular" panose="020B0503020203060202" pitchFamily="34" charset="0"/>
          </a:endParaRPr>
        </a:p>
      </dsp:txBody>
      <dsp:txXfrm>
        <a:off x="3591162" y="568507"/>
        <a:ext cx="2115187" cy="644874"/>
      </dsp:txXfrm>
    </dsp:sp>
    <dsp:sp modelId="{0A1FCC2F-D495-438D-B591-272F6030CA79}">
      <dsp:nvSpPr>
        <dsp:cNvPr id="0" name=""/>
        <dsp:cNvSpPr/>
      </dsp:nvSpPr>
      <dsp:spPr>
        <a:xfrm>
          <a:off x="3591162" y="1374600"/>
          <a:ext cx="2115187" cy="6448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300" kern="1200" dirty="0" smtClean="0">
              <a:latin typeface="Brandon Grotesque Regular" panose="020B0503020203060202" pitchFamily="34" charset="0"/>
            </a:rPr>
            <a:t>Usuario</a:t>
          </a:r>
          <a:endParaRPr lang="es-MX" sz="2300" kern="1200" dirty="0">
            <a:latin typeface="Brandon Grotesque Regular" panose="020B0503020203060202" pitchFamily="34" charset="0"/>
          </a:endParaRPr>
        </a:p>
      </dsp:txBody>
      <dsp:txXfrm>
        <a:off x="3591162" y="1374600"/>
        <a:ext cx="2115187" cy="644874"/>
      </dsp:txXfrm>
    </dsp:sp>
    <dsp:sp modelId="{8AA8E206-D6C6-4DA9-981A-DE30C325ABFA}">
      <dsp:nvSpPr>
        <dsp:cNvPr id="0" name=""/>
        <dsp:cNvSpPr/>
      </dsp:nvSpPr>
      <dsp:spPr>
        <a:xfrm>
          <a:off x="3591162" y="2180693"/>
          <a:ext cx="2115187" cy="6448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300" kern="1200" dirty="0" smtClean="0">
              <a:latin typeface="Brandon Grotesque Regular" panose="020B0503020203060202" pitchFamily="34" charset="0"/>
            </a:rPr>
            <a:t>TI (</a:t>
          </a:r>
          <a:r>
            <a:rPr lang="es-MX" sz="2300" kern="1200" dirty="0" err="1" smtClean="0">
              <a:latin typeface="Brandon Grotesque Regular" panose="020B0503020203060202" pitchFamily="34" charset="0"/>
            </a:rPr>
            <a:t>Devs</a:t>
          </a:r>
          <a:r>
            <a:rPr lang="es-MX" sz="2300" kern="1200" dirty="0" smtClean="0">
              <a:latin typeface="Brandon Grotesque Regular" panose="020B0503020203060202" pitchFamily="34" charset="0"/>
            </a:rPr>
            <a:t>, </a:t>
          </a:r>
          <a:r>
            <a:rPr lang="es-MX" sz="2300" kern="1200" dirty="0" err="1" smtClean="0">
              <a:latin typeface="Brandon Grotesque Regular" panose="020B0503020203060202" pitchFamily="34" charset="0"/>
            </a:rPr>
            <a:t>Testing</a:t>
          </a:r>
          <a:r>
            <a:rPr lang="es-MX" sz="2300" kern="1200" dirty="0" smtClean="0">
              <a:latin typeface="Brandon Grotesque Regular" panose="020B0503020203060202" pitchFamily="34" charset="0"/>
            </a:rPr>
            <a:t>)</a:t>
          </a:r>
          <a:endParaRPr lang="es-MX" sz="2300" kern="1200" dirty="0">
            <a:latin typeface="Brandon Grotesque Regular" panose="020B0503020203060202" pitchFamily="34" charset="0"/>
          </a:endParaRPr>
        </a:p>
      </dsp:txBody>
      <dsp:txXfrm>
        <a:off x="3591162" y="2180693"/>
        <a:ext cx="2115187" cy="6448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78A824-B49E-456F-ACFA-97770109196B}">
      <dsp:nvSpPr>
        <dsp:cNvPr id="0" name=""/>
        <dsp:cNvSpPr/>
      </dsp:nvSpPr>
      <dsp:spPr>
        <a:xfrm>
          <a:off x="914" y="772762"/>
          <a:ext cx="1782619" cy="1782619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8104" tIns="22860" rIns="98104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smtClean="0">
              <a:latin typeface="Brandon Grotesque Regular" pitchFamily="34" charset="0"/>
            </a:rPr>
            <a:t>Optimizada</a:t>
          </a:r>
          <a:endParaRPr lang="es-MX" sz="1800" kern="1200" dirty="0">
            <a:latin typeface="Brandon Grotesque Regular" pitchFamily="34" charset="0"/>
          </a:endParaRPr>
        </a:p>
      </dsp:txBody>
      <dsp:txXfrm>
        <a:off x="261973" y="1033821"/>
        <a:ext cx="1260501" cy="1260501"/>
      </dsp:txXfrm>
    </dsp:sp>
    <dsp:sp modelId="{17135BFB-DCAD-4241-B310-48AF8BF7A304}">
      <dsp:nvSpPr>
        <dsp:cNvPr id="0" name=""/>
        <dsp:cNvSpPr/>
      </dsp:nvSpPr>
      <dsp:spPr>
        <a:xfrm>
          <a:off x="1427010" y="772762"/>
          <a:ext cx="1782619" cy="1782619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8104" tIns="22860" rIns="98104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smtClean="0">
              <a:latin typeface="Brandon Grotesque Regular" pitchFamily="34" charset="0"/>
            </a:rPr>
            <a:t>Usable</a:t>
          </a:r>
          <a:endParaRPr lang="es-MX" sz="1800" kern="1200" dirty="0">
            <a:latin typeface="Brandon Grotesque Regular" pitchFamily="34" charset="0"/>
          </a:endParaRPr>
        </a:p>
      </dsp:txBody>
      <dsp:txXfrm>
        <a:off x="1688069" y="1033821"/>
        <a:ext cx="1260501" cy="1260501"/>
      </dsp:txXfrm>
    </dsp:sp>
    <dsp:sp modelId="{1A63F7A0-9A08-4662-A321-BD1AC9CB54E5}">
      <dsp:nvSpPr>
        <dsp:cNvPr id="0" name=""/>
        <dsp:cNvSpPr/>
      </dsp:nvSpPr>
      <dsp:spPr>
        <a:xfrm>
          <a:off x="2853106" y="772762"/>
          <a:ext cx="1782619" cy="1782619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8104" tIns="22860" rIns="98104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smtClean="0">
              <a:latin typeface="Brandon Grotesque Regular" pitchFamily="34" charset="0"/>
            </a:rPr>
            <a:t>Adherida al negocio</a:t>
          </a:r>
          <a:endParaRPr lang="es-MX" sz="1800" kern="1200" dirty="0">
            <a:latin typeface="Brandon Grotesque Regular" pitchFamily="34" charset="0"/>
          </a:endParaRPr>
        </a:p>
      </dsp:txBody>
      <dsp:txXfrm>
        <a:off x="3114165" y="1033821"/>
        <a:ext cx="1260501" cy="1260501"/>
      </dsp:txXfrm>
    </dsp:sp>
    <dsp:sp modelId="{3523D753-384C-4361-880A-1DA8DB267B2B}">
      <dsp:nvSpPr>
        <dsp:cNvPr id="0" name=""/>
        <dsp:cNvSpPr/>
      </dsp:nvSpPr>
      <dsp:spPr>
        <a:xfrm>
          <a:off x="4279201" y="772762"/>
          <a:ext cx="1782619" cy="1782619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8104" tIns="22860" rIns="98104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smtClean="0">
              <a:latin typeface="Brandon Grotesque Regular" pitchFamily="34" charset="0"/>
            </a:rPr>
            <a:t>Priorizada</a:t>
          </a:r>
          <a:endParaRPr lang="es-MX" sz="1800" kern="1200" dirty="0">
            <a:latin typeface="Brandon Grotesque Regular" pitchFamily="34" charset="0"/>
          </a:endParaRPr>
        </a:p>
      </dsp:txBody>
      <dsp:txXfrm>
        <a:off x="4540260" y="1033821"/>
        <a:ext cx="1260501" cy="1260501"/>
      </dsp:txXfrm>
    </dsp:sp>
    <dsp:sp modelId="{C44B62E6-5059-4D30-86B5-20709FDB8747}">
      <dsp:nvSpPr>
        <dsp:cNvPr id="0" name=""/>
        <dsp:cNvSpPr/>
      </dsp:nvSpPr>
      <dsp:spPr>
        <a:xfrm>
          <a:off x="5705297" y="772762"/>
          <a:ext cx="1782619" cy="1782619"/>
        </a:xfrm>
        <a:prstGeom prst="ellipse">
          <a:avLst/>
        </a:prstGeom>
        <a:gradFill rotWithShape="0">
          <a:gsLst>
            <a:gs pos="0">
              <a:schemeClr val="accent6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8104" tIns="22860" rIns="98104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800" kern="1200" dirty="0" smtClean="0">
              <a:latin typeface="Brandon Grotesque Regular" pitchFamily="34" charset="0"/>
            </a:rPr>
            <a:t>Generadora de Soluciones</a:t>
          </a:r>
          <a:endParaRPr lang="es-MX" sz="1800" kern="1200" dirty="0">
            <a:latin typeface="Brandon Grotesque Regular" pitchFamily="34" charset="0"/>
          </a:endParaRPr>
        </a:p>
      </dsp:txBody>
      <dsp:txXfrm>
        <a:off x="5966356" y="1033821"/>
        <a:ext cx="1260501" cy="12605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FD49FA-2706-483D-9EC5-B8873797F194}">
      <dsp:nvSpPr>
        <dsp:cNvPr id="0" name=""/>
        <dsp:cNvSpPr/>
      </dsp:nvSpPr>
      <dsp:spPr>
        <a:xfrm>
          <a:off x="2205" y="238598"/>
          <a:ext cx="3407568" cy="136302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600" kern="1200" dirty="0" smtClean="0">
              <a:latin typeface="Brandon Grotesque Medium" pitchFamily="34" charset="0"/>
            </a:rPr>
            <a:t>Análisis / Workshops / Observación / Investigación</a:t>
          </a:r>
          <a:endParaRPr lang="es-MX" sz="1600" kern="1200" dirty="0">
            <a:latin typeface="Brandon Grotesque Medium" pitchFamily="34" charset="0"/>
          </a:endParaRPr>
        </a:p>
      </dsp:txBody>
      <dsp:txXfrm>
        <a:off x="683719" y="238598"/>
        <a:ext cx="2044541" cy="1363027"/>
      </dsp:txXfrm>
    </dsp:sp>
    <dsp:sp modelId="{D8E0D786-D7A1-4AAF-925B-D3B996D368ED}">
      <dsp:nvSpPr>
        <dsp:cNvPr id="0" name=""/>
        <dsp:cNvSpPr/>
      </dsp:nvSpPr>
      <dsp:spPr>
        <a:xfrm>
          <a:off x="2966790" y="354455"/>
          <a:ext cx="2828282" cy="1131312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dirty="0" smtClean="0">
              <a:latin typeface="Brandon Grotesque Medium" pitchFamily="34" charset="0"/>
            </a:rPr>
            <a:t>Documento de UX</a:t>
          </a:r>
          <a:endParaRPr lang="es-MX" sz="1400" kern="1200" dirty="0">
            <a:latin typeface="Brandon Grotesque Medium" pitchFamily="34" charset="0"/>
          </a:endParaRPr>
        </a:p>
      </dsp:txBody>
      <dsp:txXfrm>
        <a:off x="3532446" y="354455"/>
        <a:ext cx="1696970" cy="1131312"/>
      </dsp:txXfrm>
    </dsp:sp>
    <dsp:sp modelId="{8CDE8B58-A1F2-4404-B381-18FB9925B341}">
      <dsp:nvSpPr>
        <dsp:cNvPr id="0" name=""/>
        <dsp:cNvSpPr/>
      </dsp:nvSpPr>
      <dsp:spPr>
        <a:xfrm>
          <a:off x="5399112" y="354455"/>
          <a:ext cx="2828282" cy="1131312"/>
        </a:xfrm>
        <a:prstGeom prst="chevron">
          <a:avLst/>
        </a:prstGeom>
        <a:solidFill>
          <a:schemeClr val="accent4">
            <a:tint val="40000"/>
            <a:alpha val="90000"/>
            <a:hueOff val="-1315235"/>
            <a:satOff val="7386"/>
            <a:lumOff val="469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1315235"/>
              <a:satOff val="7386"/>
              <a:lumOff val="4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dirty="0" smtClean="0">
              <a:latin typeface="Brandon Grotesque Medium" pitchFamily="34" charset="0"/>
            </a:rPr>
            <a:t>Documento de Arquitectura de información.</a:t>
          </a:r>
          <a:endParaRPr lang="es-MX" sz="1400" kern="1200" dirty="0">
            <a:latin typeface="Brandon Grotesque Medium" pitchFamily="34" charset="0"/>
          </a:endParaRPr>
        </a:p>
      </dsp:txBody>
      <dsp:txXfrm>
        <a:off x="5964768" y="354455"/>
        <a:ext cx="1696970" cy="1131312"/>
      </dsp:txXfrm>
    </dsp:sp>
    <dsp:sp modelId="{5D9D6EA8-2133-426F-9E85-309336ED10D9}">
      <dsp:nvSpPr>
        <dsp:cNvPr id="0" name=""/>
        <dsp:cNvSpPr/>
      </dsp:nvSpPr>
      <dsp:spPr>
        <a:xfrm>
          <a:off x="2205" y="1792449"/>
          <a:ext cx="3407568" cy="1363027"/>
        </a:xfrm>
        <a:prstGeom prst="chevron">
          <a:avLst/>
        </a:prstGeom>
        <a:solidFill>
          <a:schemeClr val="accent4">
            <a:hueOff val="-4464771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600" kern="1200" dirty="0" smtClean="0">
              <a:latin typeface="Brandon Grotesque Medium" pitchFamily="34" charset="0"/>
            </a:rPr>
            <a:t>Diseño de interacciones</a:t>
          </a:r>
          <a:endParaRPr lang="es-MX" sz="1600" kern="1200" dirty="0">
            <a:latin typeface="Brandon Grotesque Medium" pitchFamily="34" charset="0"/>
          </a:endParaRPr>
        </a:p>
      </dsp:txBody>
      <dsp:txXfrm>
        <a:off x="683719" y="1792449"/>
        <a:ext cx="2044541" cy="1363027"/>
      </dsp:txXfrm>
    </dsp:sp>
    <dsp:sp modelId="{3B0A9528-9778-48C7-9FA3-3A5F953903A5}">
      <dsp:nvSpPr>
        <dsp:cNvPr id="0" name=""/>
        <dsp:cNvSpPr/>
      </dsp:nvSpPr>
      <dsp:spPr>
        <a:xfrm>
          <a:off x="2966790" y="1908306"/>
          <a:ext cx="2828282" cy="1131312"/>
        </a:xfrm>
        <a:prstGeom prst="chevron">
          <a:avLst/>
        </a:prstGeom>
        <a:solidFill>
          <a:schemeClr val="accent4">
            <a:tint val="40000"/>
            <a:alpha val="90000"/>
            <a:hueOff val="-2630471"/>
            <a:satOff val="14771"/>
            <a:lumOff val="939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2630471"/>
              <a:satOff val="14771"/>
              <a:lumOff val="9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dirty="0" smtClean="0">
              <a:latin typeface="Brandon Grotesque Medium" pitchFamily="34" charset="0"/>
            </a:rPr>
            <a:t>Documento de interacciones</a:t>
          </a:r>
          <a:endParaRPr lang="es-MX" sz="1400" kern="1200" dirty="0">
            <a:latin typeface="Brandon Grotesque Medium" pitchFamily="34" charset="0"/>
          </a:endParaRPr>
        </a:p>
      </dsp:txBody>
      <dsp:txXfrm>
        <a:off x="3532446" y="1908306"/>
        <a:ext cx="1696970" cy="1131312"/>
      </dsp:txXfrm>
    </dsp:sp>
    <dsp:sp modelId="{E003D96C-BDC2-4C5E-8A29-52B4A1C2CAD0}">
      <dsp:nvSpPr>
        <dsp:cNvPr id="0" name=""/>
        <dsp:cNvSpPr/>
      </dsp:nvSpPr>
      <dsp:spPr>
        <a:xfrm>
          <a:off x="5399112" y="1908306"/>
          <a:ext cx="2828282" cy="1131312"/>
        </a:xfrm>
        <a:prstGeom prst="chevron">
          <a:avLst/>
        </a:prstGeom>
        <a:solidFill>
          <a:schemeClr val="accent4">
            <a:tint val="40000"/>
            <a:alpha val="90000"/>
            <a:hueOff val="-3945706"/>
            <a:satOff val="22157"/>
            <a:lumOff val="1408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3945706"/>
              <a:satOff val="22157"/>
              <a:lumOff val="14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dirty="0" smtClean="0">
              <a:latin typeface="Brandon Grotesque Medium" pitchFamily="34" charset="0"/>
            </a:rPr>
            <a:t>Prototipo no funcional in-visión.</a:t>
          </a:r>
          <a:endParaRPr lang="es-MX" sz="1400" kern="1200" dirty="0">
            <a:latin typeface="Brandon Grotesque Medium" pitchFamily="34" charset="0"/>
          </a:endParaRPr>
        </a:p>
      </dsp:txBody>
      <dsp:txXfrm>
        <a:off x="5964768" y="1908306"/>
        <a:ext cx="1696970" cy="11313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46C0C-8624-4E43-A39C-BB40AC887036}">
      <dsp:nvSpPr>
        <dsp:cNvPr id="0" name=""/>
        <dsp:cNvSpPr/>
      </dsp:nvSpPr>
      <dsp:spPr>
        <a:xfrm>
          <a:off x="1678" y="902241"/>
          <a:ext cx="2593975" cy="103759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600" kern="1200" dirty="0" smtClean="0">
              <a:latin typeface="Brandon Grotesque Medium" pitchFamily="34" charset="0"/>
            </a:rPr>
            <a:t>Diseño de interfaces</a:t>
          </a:r>
          <a:endParaRPr lang="es-MX" sz="1600" kern="1200" dirty="0">
            <a:latin typeface="Brandon Grotesque Medium" pitchFamily="34" charset="0"/>
          </a:endParaRPr>
        </a:p>
      </dsp:txBody>
      <dsp:txXfrm>
        <a:off x="520473" y="902241"/>
        <a:ext cx="1556385" cy="1037590"/>
      </dsp:txXfrm>
    </dsp:sp>
    <dsp:sp modelId="{8BC2CA88-C443-482D-8DE7-A56BFE3F2A99}">
      <dsp:nvSpPr>
        <dsp:cNvPr id="0" name=""/>
        <dsp:cNvSpPr/>
      </dsp:nvSpPr>
      <dsp:spPr>
        <a:xfrm>
          <a:off x="2258437" y="990437"/>
          <a:ext cx="2152999" cy="861199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dirty="0" smtClean="0">
              <a:latin typeface="Brandon Grotesque Medium" pitchFamily="34" charset="0"/>
            </a:rPr>
            <a:t>Editables de interfaces gráficas.</a:t>
          </a:r>
          <a:endParaRPr lang="es-MX" sz="1400" kern="1200" dirty="0">
            <a:latin typeface="Brandon Grotesque Medium" pitchFamily="34" charset="0"/>
          </a:endParaRPr>
        </a:p>
      </dsp:txBody>
      <dsp:txXfrm>
        <a:off x="2689037" y="990437"/>
        <a:ext cx="1291800" cy="861199"/>
      </dsp:txXfrm>
    </dsp:sp>
    <dsp:sp modelId="{D73591D6-6241-40EB-BF84-F31A192567DE}">
      <dsp:nvSpPr>
        <dsp:cNvPr id="0" name=""/>
        <dsp:cNvSpPr/>
      </dsp:nvSpPr>
      <dsp:spPr>
        <a:xfrm>
          <a:off x="4110017" y="990437"/>
          <a:ext cx="2152999" cy="861199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1400" kern="1200" dirty="0" smtClean="0">
              <a:latin typeface="Brandon Grotesque Medium" pitchFamily="34" charset="0"/>
            </a:rPr>
            <a:t>Guía de Estilo.</a:t>
          </a:r>
          <a:endParaRPr lang="es-MX" sz="1400" kern="1200" dirty="0">
            <a:latin typeface="Brandon Grotesque Medium" pitchFamily="34" charset="0"/>
          </a:endParaRPr>
        </a:p>
      </dsp:txBody>
      <dsp:txXfrm>
        <a:off x="4540617" y="990437"/>
        <a:ext cx="1291800" cy="861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7AEA40-6318-4715-8EEA-3348F4A72C3D}" type="datetimeFigureOut">
              <a:rPr lang="es-MX" smtClean="0"/>
              <a:t>22/03/16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DE4EE-D928-4139-8EE5-E0F1E0B0418C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008813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752F5-C0C0-E245-802F-9B3957190CA8}" type="datetimeFigureOut">
              <a:rPr lang="es-ES_tradnl" smtClean="0"/>
              <a:t>22/3/16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FE124-EBA2-7447-B3AE-E98B9D79ADB3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79908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3DC95-446E-47FB-9838-98424699332B}" type="slidenum">
              <a:rPr lang="es-MX" smtClean="0">
                <a:solidFill>
                  <a:prstClr val="black"/>
                </a:solidFill>
              </a:rPr>
              <a:pPr/>
              <a:t>24</a:t>
            </a:fld>
            <a:endParaRPr lang="es-MX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719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3DC95-446E-47FB-9838-98424699332B}" type="slidenum">
              <a:rPr lang="es-MX" smtClean="0">
                <a:solidFill>
                  <a:prstClr val="black"/>
                </a:solidFill>
              </a:rPr>
              <a:pPr/>
              <a:t>25</a:t>
            </a:fld>
            <a:endParaRPr lang="es-MX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152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3DC95-446E-47FB-9838-98424699332B}" type="slidenum">
              <a:rPr lang="es-MX" smtClean="0">
                <a:solidFill>
                  <a:prstClr val="black"/>
                </a:solidFill>
              </a:rPr>
              <a:pPr/>
              <a:t>26</a:t>
            </a:fld>
            <a:endParaRPr lang="es-MX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453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3DC95-446E-47FB-9838-98424699332B}" type="slidenum">
              <a:rPr lang="es-MX" smtClean="0">
                <a:solidFill>
                  <a:prstClr val="black"/>
                </a:solidFill>
              </a:rPr>
              <a:pPr/>
              <a:t>27</a:t>
            </a:fld>
            <a:endParaRPr lang="es-MX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348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3DC95-446E-47FB-9838-98424699332B}" type="slidenum">
              <a:rPr lang="es-MX" smtClean="0">
                <a:solidFill>
                  <a:prstClr val="black"/>
                </a:solidFill>
              </a:rPr>
              <a:pPr/>
              <a:t>28</a:t>
            </a:fld>
            <a:endParaRPr lang="es-MX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61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83DC95-446E-47FB-9838-98424699332B}" type="slidenum">
              <a:rPr lang="es-MX" smtClean="0">
                <a:solidFill>
                  <a:prstClr val="black"/>
                </a:solidFill>
              </a:rPr>
              <a:pPr/>
              <a:t>29</a:t>
            </a:fld>
            <a:endParaRPr lang="es-MX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850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FE124-EBA2-7447-B3AE-E98B9D79ADB3}" type="slidenum">
              <a:rPr lang="es-ES_tradnl" smtClean="0"/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19633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yful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RTADA-01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512" y="-20538"/>
            <a:ext cx="9217024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33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E1F67-73F9-4F53-B23E-4EF74BCF72C3}" type="datetimeFigureOut">
              <a:rPr lang="es-MX" smtClean="0"/>
              <a:t>22/03/16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22D0-4D48-4653-8CBE-23FB265007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12819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E1F67-73F9-4F53-B23E-4EF74BCF72C3}" type="datetimeFigureOut">
              <a:rPr lang="es-MX" smtClean="0"/>
              <a:t>22/03/16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22D0-4D48-4653-8CBE-23FB265007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1580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E1F67-73F9-4F53-B23E-4EF74BCF72C3}" type="datetimeFigureOut">
              <a:rPr lang="es-MX" smtClean="0"/>
              <a:t>22/03/16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22D0-4D48-4653-8CBE-23FB265007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1944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36279" y="2067694"/>
            <a:ext cx="5252392" cy="690091"/>
          </a:xfrm>
        </p:spPr>
        <p:txBody>
          <a:bodyPr anchor="t">
            <a:noAutofit/>
          </a:bodyPr>
          <a:lstStyle>
            <a:lvl1pPr algn="ctr">
              <a:defRPr sz="4000" b="1" cap="none" baseline="0"/>
            </a:lvl1pPr>
          </a:lstStyle>
          <a:p>
            <a:r>
              <a:rPr lang="en-US" dirty="0" smtClean="0"/>
              <a:t>¡Gracias!</a:t>
            </a:r>
            <a:endParaRPr lang="es-MX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E1F67-73F9-4F53-B23E-4EF74BCF72C3}" type="datetimeFigureOut">
              <a:rPr lang="es-MX" smtClean="0"/>
              <a:t>22/03/16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22D0-4D48-4653-8CBE-23FB265007F4}" type="slidenum">
              <a:rPr lang="es-MX" smtClean="0"/>
              <a:t>‹#›</a:t>
            </a:fld>
            <a:endParaRPr lang="es-MX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5875" y="4623806"/>
            <a:ext cx="502629" cy="48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55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230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_tradnl" dirty="0" smtClean="0"/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47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019843" y="1437392"/>
            <a:ext cx="5092700" cy="730908"/>
          </a:xfrm>
          <a:noFill/>
          <a:ln>
            <a:noFill/>
          </a:ln>
        </p:spPr>
        <p:txBody>
          <a:bodyPr/>
          <a:lstStyle>
            <a:lvl1pPr marL="0" indent="0" algn="ctr">
              <a:buNone/>
              <a:defRPr b="0" i="0" spc="300">
                <a:solidFill>
                  <a:schemeClr val="bg1">
                    <a:lumMod val="85000"/>
                  </a:schemeClr>
                </a:solidFill>
                <a:latin typeface="Brandon Grotesque Light"/>
                <a:cs typeface="Brandon Grotesque Light"/>
              </a:defRPr>
            </a:lvl1pPr>
            <a:lvl2pPr>
              <a:defRPr>
                <a:solidFill>
                  <a:schemeClr val="bg1">
                    <a:lumMod val="85000"/>
                  </a:schemeClr>
                </a:solidFill>
              </a:defRPr>
            </a:lvl2pPr>
          </a:lstStyle>
          <a:p>
            <a:pPr lvl="0"/>
            <a:r>
              <a:rPr lang="es-ES_tradnl" dirty="0" smtClean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1561869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457200"/>
            <a:fld id="{D35E1F67-73F9-4F53-B23E-4EF74BCF72C3}" type="datetimeFigureOut">
              <a:rPr lang="es-MX" smtClean="0">
                <a:solidFill>
                  <a:prstClr val="black"/>
                </a:solidFill>
              </a:rPr>
              <a:pPr defTabSz="457200"/>
              <a:t>22/03/16</a:t>
            </a:fld>
            <a:endParaRPr lang="es-MX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457200"/>
            <a:endParaRPr lang="es-MX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1331168" cy="273844"/>
          </a:xfrm>
          <a:prstGeom prst="rect">
            <a:avLst/>
          </a:prstGeom>
        </p:spPr>
        <p:txBody>
          <a:bodyPr/>
          <a:lstStyle/>
          <a:p>
            <a:pPr defTabSz="457200"/>
            <a:fld id="{B67B22D0-4D48-4653-8CBE-23FB265007F4}" type="slidenum">
              <a:rPr lang="es-MX" smtClean="0">
                <a:solidFill>
                  <a:prstClr val="black"/>
                </a:solidFill>
              </a:rPr>
              <a:pPr defTabSz="457200"/>
              <a:t>‹#›</a:t>
            </a:fld>
            <a:endParaRPr lang="es-MX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244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457200"/>
            <a:fld id="{D35E1F67-73F9-4F53-B23E-4EF74BCF72C3}" type="datetimeFigureOut">
              <a:rPr lang="es-MX" smtClean="0">
                <a:solidFill>
                  <a:prstClr val="black"/>
                </a:solidFill>
              </a:rPr>
              <a:pPr defTabSz="457200"/>
              <a:t>22/03/16</a:t>
            </a:fld>
            <a:endParaRPr lang="es-MX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457200"/>
            <a:endParaRPr lang="es-MX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1331168" cy="273844"/>
          </a:xfrm>
          <a:prstGeom prst="rect">
            <a:avLst/>
          </a:prstGeom>
        </p:spPr>
        <p:txBody>
          <a:bodyPr/>
          <a:lstStyle/>
          <a:p>
            <a:pPr defTabSz="457200"/>
            <a:fld id="{B67B22D0-4D48-4653-8CBE-23FB265007F4}" type="slidenum">
              <a:rPr lang="es-MX" smtClean="0">
                <a:solidFill>
                  <a:prstClr val="black"/>
                </a:solidFill>
              </a:rPr>
              <a:pPr defTabSz="457200"/>
              <a:t>‹#›</a:t>
            </a:fld>
            <a:endParaRPr lang="es-MX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71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792" y="1285950"/>
            <a:ext cx="5977136" cy="648071"/>
          </a:xfrm>
        </p:spPr>
        <p:txBody>
          <a:bodyPr>
            <a:noAutofit/>
          </a:bodyPr>
          <a:lstStyle>
            <a:lvl1pPr algn="r"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s-MX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75856" y="1934021"/>
            <a:ext cx="5368326" cy="421705"/>
          </a:xfrm>
        </p:spPr>
        <p:txBody>
          <a:bodyPr>
            <a:noAutofit/>
          </a:bodyPr>
          <a:lstStyle>
            <a:lvl1pPr marL="0" indent="0" algn="r" defTabSz="457200" rtl="0" eaLnBrk="1" latinLnBrk="0" hangingPunct="1">
              <a:buNone/>
              <a:defRPr lang="es-MX" sz="2000" b="0" i="0" kern="1200" dirty="0">
                <a:solidFill>
                  <a:srgbClr val="FB0146"/>
                </a:solidFill>
                <a:latin typeface="Brandon Grotesque" charset="0"/>
                <a:ea typeface="Brandon Grotesque" charset="0"/>
                <a:cs typeface="Brandon Grotesque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s-MX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E1F67-73F9-4F53-B23E-4EF74BCF72C3}" type="datetimeFigureOut">
              <a:rPr lang="es-MX" smtClean="0"/>
              <a:t>22/03/16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22D0-4D48-4653-8CBE-23FB265007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67518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s-MX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E1F67-73F9-4F53-B23E-4EF74BCF72C3}" type="datetimeFigureOut">
              <a:rPr lang="es-MX" smtClean="0"/>
              <a:t>22/03/16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22D0-4D48-4653-8CBE-23FB265007F4}" type="slidenum">
              <a:rPr lang="es-MX" smtClean="0"/>
              <a:t>‹#›</a:t>
            </a:fld>
            <a:endParaRPr lang="es-MX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5875" y="4623806"/>
            <a:ext cx="502629" cy="48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52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1707654"/>
            <a:ext cx="6336704" cy="690091"/>
          </a:xfrm>
        </p:spPr>
        <p:txBody>
          <a:bodyPr anchor="ctr">
            <a:noAutofit/>
          </a:bodyPr>
          <a:lstStyle>
            <a:lvl1pPr algn="ctr">
              <a:defRPr sz="2800" b="1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s-MX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35696" y="2396060"/>
            <a:ext cx="5472608" cy="535731"/>
          </a:xfrm>
        </p:spPr>
        <p:txBody>
          <a:bodyPr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000" b="0" i="1" kern="1200" dirty="0" smtClean="0">
                <a:solidFill>
                  <a:srgbClr val="FF0000"/>
                </a:solidFill>
                <a:latin typeface="Brandon Grotesque" charset="0"/>
                <a:ea typeface="Brandon Grotesque" charset="0"/>
                <a:cs typeface="Brandon Grotesque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E1F67-73F9-4F53-B23E-4EF74BCF72C3}" type="datetimeFigureOut">
              <a:rPr lang="es-MX" smtClean="0"/>
              <a:t>22/03/16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22D0-4D48-4653-8CBE-23FB265007F4}" type="slidenum">
              <a:rPr lang="es-MX" smtClean="0"/>
              <a:t>‹#›</a:t>
            </a:fld>
            <a:endParaRPr lang="es-MX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5875" y="4623806"/>
            <a:ext cx="502629" cy="48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23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s-MX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s-MX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E1F67-73F9-4F53-B23E-4EF74BCF72C3}" type="datetimeFigureOut">
              <a:rPr lang="es-MX" smtClean="0"/>
              <a:t>22/03/16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22D0-4D48-4653-8CBE-23FB265007F4}" type="slidenum">
              <a:rPr lang="es-MX" smtClean="0"/>
              <a:t>‹#›</a:t>
            </a:fld>
            <a:endParaRPr lang="es-MX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5875" y="4623806"/>
            <a:ext cx="502629" cy="48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75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E1F67-73F9-4F53-B23E-4EF74BCF72C3}" type="datetimeFigureOut">
              <a:rPr lang="es-MX" smtClean="0"/>
              <a:t>22/03/16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22D0-4D48-4653-8CBE-23FB265007F4}" type="slidenum">
              <a:rPr lang="es-MX" smtClean="0"/>
              <a:t>‹#›</a:t>
            </a:fld>
            <a:endParaRPr lang="es-MX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5875" y="4623806"/>
            <a:ext cx="502629" cy="48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45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E1F67-73F9-4F53-B23E-4EF74BCF72C3}" type="datetimeFigureOut">
              <a:rPr lang="es-MX" smtClean="0"/>
              <a:t>22/03/16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22D0-4D48-4653-8CBE-23FB265007F4}" type="slidenum">
              <a:rPr lang="es-MX" smtClean="0"/>
              <a:t>‹#›</a:t>
            </a:fld>
            <a:endParaRPr lang="es-MX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5875" y="4623806"/>
            <a:ext cx="502629" cy="48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04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E1F67-73F9-4F53-B23E-4EF74BCF72C3}" type="datetimeFigureOut">
              <a:rPr lang="es-MX" smtClean="0"/>
              <a:t>22/03/16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22D0-4D48-4653-8CBE-23FB265007F4}" type="slidenum">
              <a:rPr lang="es-MX" smtClean="0"/>
              <a:t>‹#›</a:t>
            </a:fld>
            <a:endParaRPr lang="es-MX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5875" y="4623806"/>
            <a:ext cx="502629" cy="48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28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E1F67-73F9-4F53-B23E-4EF74BCF72C3}" type="datetimeFigureOut">
              <a:rPr lang="es-MX" smtClean="0"/>
              <a:t>22/03/16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22D0-4D48-4653-8CBE-23FB265007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038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theme" Target="../theme/theme2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s-MX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s-MX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randon Grotesque Regular" pitchFamily="34" charset="0"/>
              </a:defRPr>
            </a:lvl1pPr>
          </a:lstStyle>
          <a:p>
            <a:fld id="{D35E1F67-73F9-4F53-B23E-4EF74BCF72C3}" type="datetimeFigureOut">
              <a:rPr lang="es-MX" smtClean="0"/>
              <a:pPr/>
              <a:t>22/03/16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randon Grotesque Regular" pitchFamily="34" charset="0"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13311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randon Grotesque Regular" pitchFamily="34" charset="0"/>
              </a:defRPr>
            </a:lvl1pPr>
          </a:lstStyle>
          <a:p>
            <a:fld id="{B67B22D0-4D48-4653-8CBE-23FB265007F4}" type="slidenum">
              <a:rPr lang="es-MX" smtClean="0"/>
              <a:pPr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9752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b="1" i="0" kern="1200">
          <a:solidFill>
            <a:schemeClr val="tx1">
              <a:lumMod val="75000"/>
              <a:lumOff val="25000"/>
            </a:schemeClr>
          </a:solidFill>
          <a:latin typeface="Brandon Grotesque" charset="0"/>
          <a:ea typeface="Brandon Grotesque" charset="0"/>
          <a:cs typeface="Brandon Grotesque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Brandon Grotesque" charset="0"/>
          <a:ea typeface="Brandon Grotesque" charset="0"/>
          <a:cs typeface="Brandon Grotesque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>
              <a:lumMod val="75000"/>
              <a:lumOff val="25000"/>
            </a:schemeClr>
          </a:solidFill>
          <a:latin typeface="Brandon Grotesque" charset="0"/>
          <a:ea typeface="Brandon Grotesque" charset="0"/>
          <a:cs typeface="Brandon Grotesque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Brandon Grotesque" charset="0"/>
          <a:ea typeface="Brandon Grotesque" charset="0"/>
          <a:cs typeface="Brandon Grotesque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b="0" i="0" kern="1200">
          <a:solidFill>
            <a:schemeClr val="tx1">
              <a:lumMod val="75000"/>
              <a:lumOff val="25000"/>
            </a:schemeClr>
          </a:solidFill>
          <a:latin typeface="Brandon Grotesque" charset="0"/>
          <a:ea typeface="Brandon Grotesque" charset="0"/>
          <a:cs typeface="Brandon Grotesque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b="0" i="0" kern="1200">
          <a:solidFill>
            <a:schemeClr val="tx1">
              <a:lumMod val="75000"/>
              <a:lumOff val="25000"/>
            </a:schemeClr>
          </a:solidFill>
          <a:latin typeface="Brandon Grotesque" charset="0"/>
          <a:ea typeface="Brandon Grotesque" charset="0"/>
          <a:cs typeface="Brandon Grotesque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 smtClean="0"/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59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kern="1200" spc="300">
          <a:solidFill>
            <a:schemeClr val="tx1"/>
          </a:solidFill>
          <a:latin typeface="Brandon Grotesque Regular"/>
          <a:ea typeface="+mj-ea"/>
          <a:cs typeface="Brandon Grotesque Regular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png"/><Relationship Id="rId3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7.xml"/><Relationship Id="rId2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7.xml"/><Relationship Id="rId2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7.xml"/><Relationship Id="rId2" Type="http://schemas.openxmlformats.org/officeDocument/2006/relationships/diagramData" Target="../diagrams/data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17.xml"/><Relationship Id="rId2" Type="http://schemas.openxmlformats.org/officeDocument/2006/relationships/diagramData" Target="../diagrams/data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17.xml"/><Relationship Id="rId2" Type="http://schemas.openxmlformats.org/officeDocument/2006/relationships/diagramData" Target="../diagrams/data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21.jpe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tiff"/><Relationship Id="rId3" Type="http://schemas.openxmlformats.org/officeDocument/2006/relationships/image" Target="../media/image35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38.tiff"/><Relationship Id="rId5" Type="http://schemas.openxmlformats.org/officeDocument/2006/relationships/image" Target="../media/image39.png"/><Relationship Id="rId6" Type="http://schemas.openxmlformats.org/officeDocument/2006/relationships/image" Target="../media/image4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56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838875" y="0"/>
            <a:ext cx="2123728" cy="51435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s-MX" dirty="0" err="1" smtClean="0">
                <a:solidFill>
                  <a:srgbClr val="FF2C50"/>
                </a:solidFill>
                <a:latin typeface="Brandon Grotesque Regular" pitchFamily="34" charset="0"/>
              </a:rPr>
              <a:t>Kueski</a:t>
            </a:r>
            <a:r>
              <a:rPr lang="es-MX" dirty="0" smtClean="0">
                <a:solidFill>
                  <a:prstClr val="black"/>
                </a:solidFill>
                <a:latin typeface="Brandon Grotesque Regular" pitchFamily="34" charset="0"/>
              </a:rPr>
              <a:t> es minimalista y utiliza únicamente sliders para manipular los números. Al hacerlo, se refleja en tiempo real todos los cambios. También cuenta con un video instruccional para utilizar el simulador.</a:t>
            </a:r>
            <a:endParaRPr lang="es-MX" dirty="0">
              <a:solidFill>
                <a:prstClr val="black"/>
              </a:solidFill>
              <a:latin typeface="Brandon Grotesque Regular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446" y="727009"/>
            <a:ext cx="4446207" cy="3280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705" y="2750025"/>
            <a:ext cx="1978114" cy="1098644"/>
          </a:xfrm>
          <a:prstGeom prst="rect">
            <a:avLst/>
          </a:prstGeom>
        </p:spPr>
      </p:pic>
      <p:pic>
        <p:nvPicPr>
          <p:cNvPr id="6" name="Picture 18" descr="benchmark-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03" y="106709"/>
            <a:ext cx="1439144" cy="59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3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949044" y="0"/>
            <a:ext cx="2123728" cy="51435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s-MX" dirty="0" smtClean="0">
                <a:solidFill>
                  <a:prstClr val="black"/>
                </a:solidFill>
                <a:latin typeface="Brandon Grotesque Regular" pitchFamily="34" charset="0"/>
              </a:rPr>
              <a:t>Existe la opción de utilizar iconografía que permite encontrar rápidamente los elementos en el simulador. Como lo hace </a:t>
            </a:r>
            <a:r>
              <a:rPr lang="es-MX" dirty="0" smtClean="0">
                <a:solidFill>
                  <a:srgbClr val="FF2C50"/>
                </a:solidFill>
                <a:latin typeface="Brandon Grotesque Regular" pitchFamily="34" charset="0"/>
              </a:rPr>
              <a:t>Money </a:t>
            </a:r>
            <a:r>
              <a:rPr lang="es-MX" dirty="0" err="1" smtClean="0">
                <a:solidFill>
                  <a:srgbClr val="FF2C50"/>
                </a:solidFill>
                <a:latin typeface="Brandon Grotesque Regular" pitchFamily="34" charset="0"/>
              </a:rPr>
              <a:t>Super</a:t>
            </a:r>
            <a:r>
              <a:rPr lang="es-MX" dirty="0" smtClean="0">
                <a:solidFill>
                  <a:srgbClr val="FF2C50"/>
                </a:solidFill>
                <a:latin typeface="Brandon Grotesque Regular" pitchFamily="34" charset="0"/>
              </a:rPr>
              <a:t> </a:t>
            </a:r>
            <a:r>
              <a:rPr lang="es-MX" dirty="0" err="1" smtClean="0">
                <a:solidFill>
                  <a:srgbClr val="FF2C50"/>
                </a:solidFill>
                <a:latin typeface="Brandon Grotesque Regular" pitchFamily="34" charset="0"/>
              </a:rPr>
              <a:t>Market</a:t>
            </a:r>
            <a:r>
              <a:rPr lang="es-MX" dirty="0" smtClean="0">
                <a:solidFill>
                  <a:srgbClr val="FF2C50"/>
                </a:solidFill>
                <a:latin typeface="Brandon Grotesque Regular" pitchFamily="34" charset="0"/>
              </a:rPr>
              <a:t>.</a:t>
            </a:r>
            <a:endParaRPr lang="es-MX" dirty="0">
              <a:solidFill>
                <a:prstClr val="black"/>
              </a:solidFill>
              <a:latin typeface="Brandon Grotesque Regular" pitchFamily="34" charset="0"/>
            </a:endParaRPr>
          </a:p>
        </p:txBody>
      </p:sp>
      <p:pic>
        <p:nvPicPr>
          <p:cNvPr id="6" name="Picture 1" descr="Screen Shot 2014-06-16 at 10.28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118" y="842568"/>
            <a:ext cx="5793882" cy="3240000"/>
          </a:xfrm>
          <a:prstGeom prst="rect">
            <a:avLst/>
          </a:prstGeom>
        </p:spPr>
      </p:pic>
      <p:pic>
        <p:nvPicPr>
          <p:cNvPr id="5" name="Picture 18" descr="benchmark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03" y="106709"/>
            <a:ext cx="1439144" cy="59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3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8032" y="0"/>
            <a:ext cx="2123728" cy="51435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s-MX" dirty="0" smtClean="0">
                <a:solidFill>
                  <a:srgbClr val="FF2C50"/>
                </a:solidFill>
                <a:latin typeface="Brandon Grotesque Regular" pitchFamily="34" charset="0"/>
              </a:rPr>
              <a:t>Bancomer </a:t>
            </a:r>
            <a:r>
              <a:rPr lang="es-MX" dirty="0" smtClean="0">
                <a:solidFill>
                  <a:prstClr val="black"/>
                </a:solidFill>
                <a:latin typeface="Brandon Grotesque Regular" pitchFamily="34" charset="0"/>
              </a:rPr>
              <a:t>cuenta con un simulador más robusto y tradicional, sin embargo lo compensa con una tutorial paso a paso que te indica exactamente dónde se encuentra cada opción y para qué funciona.</a:t>
            </a:r>
            <a:endParaRPr lang="es-MX" dirty="0">
              <a:solidFill>
                <a:prstClr val="black"/>
              </a:solidFill>
              <a:latin typeface="Brandon Grotesque Regular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554" y="444437"/>
            <a:ext cx="4758987" cy="4699063"/>
          </a:xfrm>
          <a:prstGeom prst="rect">
            <a:avLst/>
          </a:prstGeom>
        </p:spPr>
      </p:pic>
      <p:pic>
        <p:nvPicPr>
          <p:cNvPr id="5" name="Picture 18" descr="benchmark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03" y="106709"/>
            <a:ext cx="1439144" cy="59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3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MX">
              <a:solidFill>
                <a:prstClr val="white"/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836909"/>
            <a:ext cx="8229600" cy="411110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s-MX" sz="4800" b="1" dirty="0" smtClean="0">
                <a:solidFill>
                  <a:schemeClr val="bg1"/>
                </a:solidFill>
                <a:latin typeface="Brandon Grotesque Regular" panose="020B0503020203060202" pitchFamily="34" charset="0"/>
              </a:rPr>
              <a:t>CONEXIÓN</a:t>
            </a:r>
            <a:endParaRPr lang="es-MX" sz="4800" b="1" dirty="0">
              <a:solidFill>
                <a:schemeClr val="bg1"/>
              </a:solidFill>
              <a:latin typeface="Brandon Grotesque Regular" panose="020B0503020203060202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39" y="1229944"/>
            <a:ext cx="1163921" cy="116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2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2" descr="http://diginomica.com/wp-content/uploads/2013/07/Fotolia_50400170_Subscription_Monthly_M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30" y="-1"/>
            <a:ext cx="914953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0"/>
            <a:ext cx="8229600" cy="5143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MX" sz="2100" dirty="0" smtClean="0">
                <a:solidFill>
                  <a:prstClr val="white"/>
                </a:solidFill>
                <a:latin typeface="Brandon Grotesque Regular"/>
                <a:cs typeface="Brandon Grotesque Regular"/>
              </a:rPr>
              <a:t>Debemos buscar el </a:t>
            </a:r>
            <a:r>
              <a:rPr lang="es-MX" sz="2100" dirty="0" err="1" smtClean="0">
                <a:solidFill>
                  <a:prstClr val="white"/>
                </a:solidFill>
                <a:latin typeface="Brandon Grotesque Regular"/>
                <a:cs typeface="Brandon Grotesque Regular"/>
              </a:rPr>
              <a:t>Call</a:t>
            </a:r>
            <a:r>
              <a:rPr lang="es-MX" sz="2100" dirty="0" smtClean="0">
                <a:solidFill>
                  <a:prstClr val="white"/>
                </a:solidFill>
                <a:latin typeface="Brandon Grotesque Regular"/>
                <a:cs typeface="Brandon Grotesque Regular"/>
              </a:rPr>
              <a:t> to </a:t>
            </a:r>
            <a:r>
              <a:rPr lang="es-MX" sz="2100" dirty="0" err="1" smtClean="0">
                <a:solidFill>
                  <a:prstClr val="white"/>
                </a:solidFill>
                <a:latin typeface="Brandon Grotesque Regular"/>
                <a:cs typeface="Brandon Grotesque Regular"/>
              </a:rPr>
              <a:t>Action</a:t>
            </a:r>
            <a:r>
              <a:rPr lang="es-MX" sz="2100" dirty="0" smtClean="0">
                <a:solidFill>
                  <a:prstClr val="white"/>
                </a:solidFill>
                <a:latin typeface="Brandon Grotesque Regular"/>
                <a:cs typeface="Brandon Grotesque Regular"/>
              </a:rPr>
              <a:t> ideal para que podamos conectar al usuario a través del servicio sin ser intrusivos y brindando una gran experiencia. </a:t>
            </a:r>
            <a:endParaRPr lang="es-MX" sz="2100" dirty="0">
              <a:solidFill>
                <a:prstClr val="white"/>
              </a:solidFill>
              <a:latin typeface="Brandon Grotesque Regular"/>
              <a:cs typeface="Brandon Grotesqu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52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8032" y="0"/>
            <a:ext cx="2123728" cy="51435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s-MX" dirty="0" smtClean="0">
                <a:solidFill>
                  <a:prstClr val="black"/>
                </a:solidFill>
                <a:latin typeface="Brandon Grotesque Regular" pitchFamily="34" charset="0"/>
              </a:rPr>
              <a:t>El simulador de </a:t>
            </a:r>
            <a:r>
              <a:rPr lang="es-MX" dirty="0" err="1" smtClean="0">
                <a:solidFill>
                  <a:srgbClr val="FF2C50"/>
                </a:solidFill>
                <a:latin typeface="Brandon Grotesque Regular" pitchFamily="34" charset="0"/>
              </a:rPr>
              <a:t>Scotiabank</a:t>
            </a:r>
            <a:r>
              <a:rPr lang="es-MX" dirty="0" smtClean="0">
                <a:solidFill>
                  <a:srgbClr val="FF2C50"/>
                </a:solidFill>
                <a:latin typeface="Brandon Grotesque Regular" pitchFamily="34" charset="0"/>
              </a:rPr>
              <a:t> </a:t>
            </a:r>
            <a:r>
              <a:rPr lang="es-MX" dirty="0" smtClean="0">
                <a:solidFill>
                  <a:prstClr val="black"/>
                </a:solidFill>
                <a:latin typeface="Brandon Grotesque Regular" pitchFamily="34" charset="0"/>
              </a:rPr>
              <a:t>integra la facilidad de uso, un buen diseño visual y un formulario de contacto rápido que quita el menor tiempo posible.</a:t>
            </a:r>
            <a:endParaRPr lang="es-MX" dirty="0">
              <a:solidFill>
                <a:prstClr val="black"/>
              </a:solidFill>
              <a:latin typeface="Brandon Grotesque Regular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405" y="227148"/>
            <a:ext cx="4773203" cy="4689203"/>
          </a:xfrm>
          <a:prstGeom prst="rect">
            <a:avLst/>
          </a:prstGeom>
        </p:spPr>
      </p:pic>
      <p:pic>
        <p:nvPicPr>
          <p:cNvPr id="5" name="Picture 18" descr="benchmark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03" y="106709"/>
            <a:ext cx="1439144" cy="59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838875" y="0"/>
            <a:ext cx="2123728" cy="51435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/>
            <a:r>
              <a:rPr lang="es-MX" dirty="0" smtClean="0">
                <a:solidFill>
                  <a:srgbClr val="FF2C50"/>
                </a:solidFill>
                <a:latin typeface="Brandon Grotesque Regular" pitchFamily="34" charset="0"/>
              </a:rPr>
              <a:t>HSBC </a:t>
            </a:r>
            <a:r>
              <a:rPr lang="es-MX" dirty="0" smtClean="0">
                <a:solidFill>
                  <a:prstClr val="black"/>
                </a:solidFill>
                <a:latin typeface="Brandon Grotesque Regular" pitchFamily="34" charset="0"/>
              </a:rPr>
              <a:t>juega con un estilo de sliders y actualización en tiempo real. Sin embargo, no cierra el proceso fuera de la llamada telefónica y puede mejorar en cuanto a distribución de la información.</a:t>
            </a:r>
            <a:endParaRPr lang="es-MX" dirty="0">
              <a:solidFill>
                <a:prstClr val="black"/>
              </a:solidFill>
              <a:latin typeface="Brandon Grotesque Regular" pitchFamily="34" charset="0"/>
            </a:endParaRPr>
          </a:p>
        </p:txBody>
      </p:sp>
      <p:pic>
        <p:nvPicPr>
          <p:cNvPr id="19" name="Picture 18" descr="benchmark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03" y="106709"/>
            <a:ext cx="1439144" cy="59364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455" y="195486"/>
            <a:ext cx="4931060" cy="451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5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23478"/>
            <a:ext cx="8229600" cy="857250"/>
          </a:xfrm>
        </p:spPr>
        <p:txBody>
          <a:bodyPr/>
          <a:lstStyle/>
          <a:p>
            <a:r>
              <a:rPr lang="en-US" dirty="0" err="1" smtClean="0"/>
              <a:t>Nuestras</a:t>
            </a:r>
            <a:r>
              <a:rPr lang="en-US" dirty="0" smtClean="0"/>
              <a:t> </a:t>
            </a:r>
            <a:r>
              <a:rPr lang="en-US" dirty="0" err="1" smtClean="0"/>
              <a:t>tres</a:t>
            </a:r>
            <a:r>
              <a:rPr lang="en-US" dirty="0" smtClean="0"/>
              <a:t> </a:t>
            </a:r>
            <a:r>
              <a:rPr lang="en-US" dirty="0" err="1" smtClean="0"/>
              <a:t>fases</a:t>
            </a:r>
            <a:endParaRPr lang="en-US" dirty="0"/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/>
          </p:nvPr>
        </p:nvGraphicFramePr>
        <p:xfrm>
          <a:off x="-180528" y="1011759"/>
          <a:ext cx="3600400" cy="4080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8" name="Conector recto 7"/>
          <p:cNvCxnSpPr/>
          <p:nvPr/>
        </p:nvCxnSpPr>
        <p:spPr>
          <a:xfrm>
            <a:off x="3923928" y="2139702"/>
            <a:ext cx="3888432" cy="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3923928" y="3149668"/>
            <a:ext cx="3888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3779912" y="1291144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b="1" i="1" dirty="0" err="1" smtClean="0">
                <a:solidFill>
                  <a:prstClr val="black"/>
                </a:solidFill>
              </a:rPr>
              <a:t>Descubrimos</a:t>
            </a:r>
            <a:endParaRPr lang="en-US" b="1" i="1" dirty="0">
              <a:solidFill>
                <a:prstClr val="black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779912" y="2212554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b="1" i="1" dirty="0" err="1" smtClean="0">
                <a:solidFill>
                  <a:prstClr val="black"/>
                </a:solidFill>
              </a:rPr>
              <a:t>Definimos</a:t>
            </a:r>
            <a:endParaRPr lang="en-US" b="1" i="1" dirty="0">
              <a:solidFill>
                <a:prstClr val="black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3779912" y="3307880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b="1" i="1" dirty="0" err="1" smtClean="0">
                <a:solidFill>
                  <a:prstClr val="black"/>
                </a:solidFill>
              </a:rPr>
              <a:t>Diseñamos</a:t>
            </a:r>
            <a:endParaRPr lang="en-US" b="1" i="1" dirty="0">
              <a:solidFill>
                <a:prstClr val="black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779912" y="1641226"/>
            <a:ext cx="4906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400" i="1" dirty="0" err="1" smtClean="0">
                <a:solidFill>
                  <a:prstClr val="black"/>
                </a:solidFill>
              </a:rPr>
              <a:t>Entrevistas</a:t>
            </a:r>
            <a:r>
              <a:rPr lang="en-US" sz="1400" i="1" dirty="0" smtClean="0">
                <a:solidFill>
                  <a:prstClr val="black"/>
                </a:solidFill>
              </a:rPr>
              <a:t>, </a:t>
            </a:r>
            <a:r>
              <a:rPr lang="en-US" sz="1400" i="1" dirty="0" err="1" smtClean="0">
                <a:solidFill>
                  <a:prstClr val="black"/>
                </a:solidFill>
              </a:rPr>
              <a:t>encuestas</a:t>
            </a:r>
            <a:r>
              <a:rPr lang="en-US" sz="1400" i="1" dirty="0" smtClean="0">
                <a:solidFill>
                  <a:prstClr val="black"/>
                </a:solidFill>
              </a:rPr>
              <a:t> </a:t>
            </a:r>
            <a:r>
              <a:rPr lang="en-US" sz="1400" i="1" dirty="0" err="1" smtClean="0">
                <a:solidFill>
                  <a:prstClr val="black"/>
                </a:solidFill>
              </a:rPr>
              <a:t>observación</a:t>
            </a:r>
            <a:r>
              <a:rPr lang="en-US" sz="1400" i="1" dirty="0" smtClean="0">
                <a:solidFill>
                  <a:prstClr val="black"/>
                </a:solidFill>
              </a:rPr>
              <a:t> e </a:t>
            </a:r>
            <a:r>
              <a:rPr lang="en-US" sz="1400" i="1" dirty="0" err="1" smtClean="0">
                <a:solidFill>
                  <a:prstClr val="black"/>
                </a:solidFill>
              </a:rPr>
              <a:t>investigación</a:t>
            </a:r>
            <a:r>
              <a:rPr lang="en-US" sz="1400" i="1" dirty="0" smtClean="0">
                <a:solidFill>
                  <a:prstClr val="black"/>
                </a:solidFill>
              </a:rPr>
              <a:t>.</a:t>
            </a:r>
            <a:endParaRPr lang="en-US" sz="1400" i="1" dirty="0">
              <a:solidFill>
                <a:prstClr val="black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3779912" y="2571750"/>
            <a:ext cx="4968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400" i="1" dirty="0" smtClean="0">
                <a:solidFill>
                  <a:prstClr val="black"/>
                </a:solidFill>
              </a:rPr>
              <a:t>Workshops, </a:t>
            </a:r>
            <a:r>
              <a:rPr lang="en-US" sz="1400" i="1" dirty="0" err="1">
                <a:solidFill>
                  <a:prstClr val="black"/>
                </a:solidFill>
              </a:rPr>
              <a:t>e</a:t>
            </a:r>
            <a:r>
              <a:rPr lang="en-US" sz="1400" i="1" dirty="0" err="1" smtClean="0">
                <a:solidFill>
                  <a:prstClr val="black"/>
                </a:solidFill>
              </a:rPr>
              <a:t>scenarios</a:t>
            </a:r>
            <a:r>
              <a:rPr lang="en-US" sz="1400" i="1" dirty="0" smtClean="0">
                <a:solidFill>
                  <a:prstClr val="black"/>
                </a:solidFill>
              </a:rPr>
              <a:t>, personas, wireframes </a:t>
            </a:r>
            <a:r>
              <a:rPr lang="en-US" sz="1400" i="1" dirty="0" err="1" smtClean="0">
                <a:solidFill>
                  <a:prstClr val="black"/>
                </a:solidFill>
              </a:rPr>
              <a:t>en</a:t>
            </a:r>
            <a:r>
              <a:rPr lang="en-US" sz="1400" i="1" dirty="0" smtClean="0">
                <a:solidFill>
                  <a:prstClr val="black"/>
                </a:solidFill>
              </a:rPr>
              <a:t> </a:t>
            </a:r>
            <a:r>
              <a:rPr lang="en-US" sz="1400" i="1" dirty="0" err="1" smtClean="0">
                <a:solidFill>
                  <a:prstClr val="black"/>
                </a:solidFill>
              </a:rPr>
              <a:t>papel</a:t>
            </a:r>
            <a:r>
              <a:rPr lang="en-US" sz="1400" i="1" dirty="0" smtClean="0">
                <a:solidFill>
                  <a:prstClr val="black"/>
                </a:solidFill>
              </a:rPr>
              <a:t>.</a:t>
            </a:r>
            <a:endParaRPr lang="en-US" sz="1400" i="1" dirty="0">
              <a:solidFill>
                <a:prstClr val="black"/>
              </a:solidFill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793437" y="3704714"/>
            <a:ext cx="4162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400" i="1" dirty="0" err="1" smtClean="0">
                <a:solidFill>
                  <a:prstClr val="black"/>
                </a:solidFill>
              </a:rPr>
              <a:t>Prototipo</a:t>
            </a:r>
            <a:r>
              <a:rPr lang="en-US" sz="1400" i="1" dirty="0" smtClean="0">
                <a:solidFill>
                  <a:prstClr val="black"/>
                </a:solidFill>
              </a:rPr>
              <a:t>, </a:t>
            </a:r>
            <a:r>
              <a:rPr lang="en-US" sz="1400" i="1" dirty="0" err="1">
                <a:solidFill>
                  <a:prstClr val="black"/>
                </a:solidFill>
              </a:rPr>
              <a:t>d</a:t>
            </a:r>
            <a:r>
              <a:rPr lang="en-US" sz="1400" i="1" dirty="0" err="1" smtClean="0">
                <a:solidFill>
                  <a:prstClr val="black"/>
                </a:solidFill>
              </a:rPr>
              <a:t>iseño</a:t>
            </a:r>
            <a:r>
              <a:rPr lang="en-US" sz="1400" i="1" dirty="0" smtClean="0">
                <a:solidFill>
                  <a:prstClr val="black"/>
                </a:solidFill>
              </a:rPr>
              <a:t> de </a:t>
            </a:r>
            <a:r>
              <a:rPr lang="en-US" sz="1400" i="1" dirty="0" err="1" smtClean="0">
                <a:solidFill>
                  <a:prstClr val="black"/>
                </a:solidFill>
              </a:rPr>
              <a:t>interacción</a:t>
            </a:r>
            <a:r>
              <a:rPr lang="en-US" sz="1400" i="1" dirty="0" smtClean="0">
                <a:solidFill>
                  <a:prstClr val="black"/>
                </a:solidFill>
              </a:rPr>
              <a:t>, interfaces, </a:t>
            </a:r>
            <a:r>
              <a:rPr lang="en-US" sz="1400" i="1" dirty="0" err="1">
                <a:solidFill>
                  <a:prstClr val="black"/>
                </a:solidFill>
              </a:rPr>
              <a:t>p</a:t>
            </a:r>
            <a:r>
              <a:rPr lang="en-US" sz="1400" i="1" dirty="0" err="1" smtClean="0">
                <a:solidFill>
                  <a:prstClr val="black"/>
                </a:solidFill>
              </a:rPr>
              <a:t>ruebas</a:t>
            </a:r>
            <a:r>
              <a:rPr lang="en-US" sz="1400" i="1" dirty="0" smtClean="0">
                <a:solidFill>
                  <a:prstClr val="black"/>
                </a:solidFill>
              </a:rPr>
              <a:t> de </a:t>
            </a:r>
            <a:r>
              <a:rPr lang="en-US" sz="1400" i="1" dirty="0" err="1">
                <a:solidFill>
                  <a:prstClr val="black"/>
                </a:solidFill>
              </a:rPr>
              <a:t>u</a:t>
            </a:r>
            <a:r>
              <a:rPr lang="en-US" sz="1400" i="1" dirty="0" err="1" smtClean="0">
                <a:solidFill>
                  <a:prstClr val="black"/>
                </a:solidFill>
              </a:rPr>
              <a:t>suario</a:t>
            </a:r>
            <a:r>
              <a:rPr lang="en-US" sz="1400" i="1" dirty="0" smtClean="0">
                <a:solidFill>
                  <a:prstClr val="black"/>
                </a:solidFill>
              </a:rPr>
              <a:t>, </a:t>
            </a:r>
            <a:r>
              <a:rPr lang="en-US" sz="1400" i="1" dirty="0" err="1" smtClean="0">
                <a:solidFill>
                  <a:prstClr val="black"/>
                </a:solidFill>
              </a:rPr>
              <a:t>documentación</a:t>
            </a:r>
            <a:r>
              <a:rPr lang="en-US" sz="1400" i="1" dirty="0" smtClean="0">
                <a:solidFill>
                  <a:prstClr val="black"/>
                </a:solidFill>
              </a:rPr>
              <a:t>.</a:t>
            </a:r>
            <a:endParaRPr lang="en-US" sz="1400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0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3200" dirty="0" smtClean="0"/>
              <a:t>Nuestro proceso da visibilidad al</a:t>
            </a:r>
            <a:endParaRPr lang="es-MX" sz="3200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0"/>
          <a:ext cx="8229600" cy="339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18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Requerimiento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s-MX" dirty="0" smtClean="0">
                <a:latin typeface="Brandon Grotesque Regular" panose="020B0503020203060202" pitchFamily="34" charset="0"/>
              </a:rPr>
              <a:t>Se busca un simulador Web que cotice los diferentes créditos de Banco Afirme, conforme lo establecido en el RFP.</a:t>
            </a:r>
            <a:endParaRPr lang="es-MX" dirty="0">
              <a:latin typeface="Brandon Grotesque Regular" panose="020B05030202030602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86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Simulador de Captación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Afirme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27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316"/>
            <a:ext cx="8229600" cy="857250"/>
          </a:xfrm>
        </p:spPr>
        <p:txBody>
          <a:bodyPr>
            <a:normAutofit/>
          </a:bodyPr>
          <a:lstStyle/>
          <a:p>
            <a:r>
              <a:rPr lang="es-MX" sz="3600" dirty="0" smtClean="0"/>
              <a:t>¿Qué hacemos en el Análisis &amp; UX?</a:t>
            </a:r>
            <a:endParaRPr lang="es-MX" sz="36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82" y="889845"/>
            <a:ext cx="7524836" cy="4232721"/>
          </a:xfrm>
        </p:spPr>
      </p:pic>
    </p:spTree>
    <p:extLst>
      <p:ext uri="{BB962C8B-B14F-4D97-AF65-F5344CB8AC3E}">
        <p14:creationId xmlns:p14="http://schemas.microsoft.com/office/powerpoint/2010/main" val="66158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¿Qué logramos con UX?</a:t>
            </a:r>
            <a:endParaRPr lang="es-MX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 smtClean="0"/>
              <a:t>Una vez terminada la fase de Análisis &amp; UX tendremos una definición de aplicación con las siguientes características:</a:t>
            </a:r>
          </a:p>
          <a:p>
            <a:pPr marL="0" indent="0">
              <a:buNone/>
            </a:pPr>
            <a:endParaRPr lang="es-MX" sz="2400" dirty="0"/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827584" y="1547862"/>
          <a:ext cx="7488832" cy="332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060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MX" sz="2800" dirty="0"/>
              <a:t>¿</a:t>
            </a:r>
            <a:r>
              <a:rPr lang="es-MX" sz="2800" dirty="0" smtClean="0"/>
              <a:t>Cuál es el alcance / actividades / entregables</a:t>
            </a:r>
            <a:r>
              <a:rPr lang="es-MX" sz="2800" dirty="0"/>
              <a:t>?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0"/>
          <a:ext cx="8229600" cy="339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920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s-MX" sz="2800" dirty="0"/>
              <a:t>¿Cuáles son los actividades /entregables?</a:t>
            </a: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/>
          </p:nvPr>
        </p:nvGraphicFramePr>
        <p:xfrm>
          <a:off x="1475656" y="1064746"/>
          <a:ext cx="6264696" cy="2842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673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MX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832" y="58316"/>
            <a:ext cx="8229600" cy="857250"/>
          </a:xfrm>
        </p:spPr>
        <p:txBody>
          <a:bodyPr>
            <a:normAutofit/>
          </a:bodyPr>
          <a:lstStyle/>
          <a:p>
            <a:r>
              <a:rPr lang="es-MX" sz="3200" b="0" dirty="0">
                <a:solidFill>
                  <a:schemeClr val="bg1"/>
                </a:solidFill>
                <a:latin typeface="Brandon Grotesque Black" pitchFamily="34" charset="0"/>
              </a:rPr>
              <a:t>Ejemplo de </a:t>
            </a:r>
            <a:r>
              <a:rPr lang="es-MX" sz="3200" b="0" dirty="0" smtClean="0">
                <a:solidFill>
                  <a:schemeClr val="bg1"/>
                </a:solidFill>
                <a:latin typeface="Brandon Grotesque Black" pitchFamily="34" charset="0"/>
              </a:rPr>
              <a:t>actividades en  </a:t>
            </a:r>
            <a:r>
              <a:rPr lang="es-MX" sz="3200" b="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Brandon Grotesque Black" pitchFamily="34" charset="0"/>
              </a:rPr>
              <a:t>Workshop</a:t>
            </a:r>
            <a:endParaRPr lang="es-MX" sz="3200" b="0" dirty="0">
              <a:solidFill>
                <a:schemeClr val="accent4">
                  <a:lumMod val="60000"/>
                  <a:lumOff val="40000"/>
                </a:schemeClr>
              </a:solidFill>
              <a:latin typeface="Brandon Grotesque Black" pitchFamily="34" charset="0"/>
            </a:endParaRP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046" y="918531"/>
            <a:ext cx="4114460" cy="3084321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" b="3892"/>
          <a:stretch/>
        </p:blipFill>
        <p:spPr>
          <a:xfrm>
            <a:off x="18971" y="915566"/>
            <a:ext cx="3976761" cy="2592288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00"/>
          <a:stretch/>
        </p:blipFill>
        <p:spPr>
          <a:xfrm>
            <a:off x="15439" y="2974753"/>
            <a:ext cx="3972607" cy="213626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798" y="2694752"/>
            <a:ext cx="1812202" cy="241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9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MX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832" y="58316"/>
            <a:ext cx="8229600" cy="857250"/>
          </a:xfrm>
        </p:spPr>
        <p:txBody>
          <a:bodyPr>
            <a:normAutofit/>
          </a:bodyPr>
          <a:lstStyle/>
          <a:p>
            <a:r>
              <a:rPr lang="es-MX" sz="3200" b="0" dirty="0">
                <a:solidFill>
                  <a:schemeClr val="bg1"/>
                </a:solidFill>
                <a:latin typeface="Brandon Grotesque Black" pitchFamily="34" charset="0"/>
              </a:rPr>
              <a:t>Ejemplo de </a:t>
            </a:r>
            <a:r>
              <a:rPr lang="es-MX" sz="3200" b="0" dirty="0" smtClean="0">
                <a:solidFill>
                  <a:schemeClr val="bg1"/>
                </a:solidFill>
                <a:latin typeface="Brandon Grotesque Black" pitchFamily="34" charset="0"/>
              </a:rPr>
              <a:t>actividades en  </a:t>
            </a:r>
            <a:r>
              <a:rPr lang="es-MX" sz="3200" b="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Brandon Grotesque Black" pitchFamily="34" charset="0"/>
              </a:rPr>
              <a:t>Workshop</a:t>
            </a:r>
            <a:endParaRPr lang="es-MX" sz="3200" b="0" dirty="0">
              <a:solidFill>
                <a:schemeClr val="accent4">
                  <a:lumMod val="60000"/>
                  <a:lumOff val="40000"/>
                </a:schemeClr>
              </a:solidFill>
              <a:latin typeface="Brandon Grotesque Black" pitchFamily="34" charset="0"/>
            </a:endParaRPr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56" y="1059582"/>
            <a:ext cx="4169894" cy="3568912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355726"/>
            <a:ext cx="3479899" cy="141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3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MX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832" y="58316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s-MX" sz="3200" b="0" dirty="0">
                <a:solidFill>
                  <a:schemeClr val="bg1"/>
                </a:solidFill>
                <a:latin typeface="Brandon Grotesque Black" pitchFamily="34" charset="0"/>
              </a:rPr>
              <a:t>Ejemplo de entregables – </a:t>
            </a:r>
            <a:r>
              <a:rPr lang="es-MX" sz="3200" b="0" dirty="0">
                <a:solidFill>
                  <a:schemeClr val="accent4">
                    <a:lumMod val="60000"/>
                    <a:lumOff val="40000"/>
                  </a:schemeClr>
                </a:solidFill>
                <a:latin typeface="Brandon Grotesque Black" pitchFamily="34" charset="0"/>
              </a:rPr>
              <a:t>Documento de </a:t>
            </a:r>
            <a:r>
              <a:rPr lang="es-MX" sz="3200" b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Brandon Grotesque Black" pitchFamily="34" charset="0"/>
              </a:rPr>
              <a:t>Arquitectura de información.</a:t>
            </a:r>
            <a:endParaRPr lang="es-MX" sz="3200" b="0" dirty="0">
              <a:solidFill>
                <a:schemeClr val="bg1"/>
              </a:solidFill>
              <a:latin typeface="Brandon Grotesque Black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97243"/>
            <a:ext cx="5093921" cy="3778763"/>
          </a:xfrm>
          <a:prstGeom prst="rect">
            <a:avLst/>
          </a:prstGeom>
        </p:spPr>
      </p:pic>
      <p:pic>
        <p:nvPicPr>
          <p:cNvPr id="5" name="Imagen 3"/>
          <p:cNvPicPr>
            <a:picLocks noChangeAspect="1"/>
          </p:cNvPicPr>
          <p:nvPr/>
        </p:nvPicPr>
        <p:blipFill rotWithShape="1">
          <a:blip r:embed="rId4"/>
          <a:srcRect l="4939" t="1174" r="4086" b="847"/>
          <a:stretch/>
        </p:blipFill>
        <p:spPr>
          <a:xfrm>
            <a:off x="7308304" y="1275606"/>
            <a:ext cx="1669982" cy="3528392"/>
          </a:xfrm>
          <a:prstGeom prst="roundRect">
            <a:avLst>
              <a:gd name="adj" fmla="val 12906"/>
            </a:avLst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l="7669" t="2992" r="7708" b="102"/>
          <a:stretch/>
        </p:blipFill>
        <p:spPr>
          <a:xfrm>
            <a:off x="5438357" y="1257145"/>
            <a:ext cx="1691225" cy="3546853"/>
          </a:xfrm>
          <a:prstGeom prst="roundRect">
            <a:avLst>
              <a:gd name="adj" fmla="val 12747"/>
            </a:avLst>
          </a:prstGeom>
        </p:spPr>
      </p:pic>
    </p:spTree>
    <p:extLst>
      <p:ext uri="{BB962C8B-B14F-4D97-AF65-F5344CB8AC3E}">
        <p14:creationId xmlns:p14="http://schemas.microsoft.com/office/powerpoint/2010/main" val="179800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MX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832" y="58316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s-MX" sz="3200" b="0" dirty="0" smtClean="0">
                <a:solidFill>
                  <a:schemeClr val="bg1"/>
                </a:solidFill>
                <a:latin typeface="Brandon Grotesque Black" pitchFamily="34" charset="0"/>
              </a:rPr>
              <a:t>Ejemplo de entregables – </a:t>
            </a:r>
            <a:r>
              <a:rPr lang="es-MX" sz="3200" b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Brandon Grotesque Black" pitchFamily="34" charset="0"/>
              </a:rPr>
              <a:t>Documento de Análisis funcional &amp; UX</a:t>
            </a:r>
            <a:endParaRPr lang="es-MX" sz="3200" b="0" dirty="0">
              <a:solidFill>
                <a:schemeClr val="accent4">
                  <a:lumMod val="60000"/>
                  <a:lumOff val="40000"/>
                </a:schemeClr>
              </a:solidFill>
              <a:latin typeface="Brandon Grotesque Black" pitchFamily="34" charset="0"/>
            </a:endParaRPr>
          </a:p>
        </p:txBody>
      </p:sp>
      <p:grpSp>
        <p:nvGrpSpPr>
          <p:cNvPr id="5" name="Group 7"/>
          <p:cNvGrpSpPr/>
          <p:nvPr/>
        </p:nvGrpSpPr>
        <p:grpSpPr>
          <a:xfrm>
            <a:off x="149268" y="1347614"/>
            <a:ext cx="8845463" cy="3013862"/>
            <a:chOff x="-180528" y="1133523"/>
            <a:chExt cx="9396659" cy="3037116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80" t="11599" r="13625" b="6715"/>
            <a:stretch/>
          </p:blipFill>
          <p:spPr bwMode="auto">
            <a:xfrm>
              <a:off x="-180528" y="1133524"/>
              <a:ext cx="4701585" cy="3037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00" t="11434" r="49079" b="6735"/>
            <a:stretch/>
          </p:blipFill>
          <p:spPr bwMode="auto">
            <a:xfrm>
              <a:off x="4515189" y="1133523"/>
              <a:ext cx="2325038" cy="3037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61" t="12649" r="49028" b="6392"/>
            <a:stretch/>
          </p:blipFill>
          <p:spPr bwMode="auto">
            <a:xfrm>
              <a:off x="6833331" y="1133523"/>
              <a:ext cx="2382800" cy="3037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617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MX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832" y="58316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s-MX" sz="3200" b="0" dirty="0">
                <a:solidFill>
                  <a:schemeClr val="bg1"/>
                </a:solidFill>
                <a:latin typeface="Brandon Grotesque Black" pitchFamily="34" charset="0"/>
              </a:rPr>
              <a:t>Ejemplo de entregables – </a:t>
            </a:r>
            <a:r>
              <a:rPr lang="es-MX" sz="3200" b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Brandon Grotesque Black" pitchFamily="34" charset="0"/>
              </a:rPr>
              <a:t>Documento de Interfaces Gráficas</a:t>
            </a:r>
            <a:endParaRPr lang="es-MX" sz="3200" b="0" dirty="0">
              <a:solidFill>
                <a:schemeClr val="accent4">
                  <a:lumMod val="60000"/>
                  <a:lumOff val="40000"/>
                </a:schemeClr>
              </a:solidFill>
              <a:latin typeface="Brandon Grotesque Black" pitchFamily="34" charset="0"/>
            </a:endParaRPr>
          </a:p>
        </p:txBody>
      </p:sp>
      <p:pic>
        <p:nvPicPr>
          <p:cNvPr id="7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51" y="992522"/>
            <a:ext cx="5093921" cy="3883484"/>
          </a:xfrm>
          <a:prstGeom prst="rect">
            <a:avLst/>
          </a:prstGeom>
        </p:spPr>
      </p:pic>
      <p:pic>
        <p:nvPicPr>
          <p:cNvPr id="5" name="Imagen 2"/>
          <p:cNvPicPr>
            <a:picLocks noChangeAspect="1"/>
          </p:cNvPicPr>
          <p:nvPr/>
        </p:nvPicPr>
        <p:blipFill rotWithShape="1">
          <a:blip r:embed="rId4"/>
          <a:srcRect l="54031"/>
          <a:stretch/>
        </p:blipFill>
        <p:spPr>
          <a:xfrm>
            <a:off x="5298683" y="1388506"/>
            <a:ext cx="1721589" cy="2843682"/>
          </a:xfrm>
          <a:prstGeom prst="rect">
            <a:avLst/>
          </a:prstGeom>
        </p:spPr>
      </p:pic>
      <p:pic>
        <p:nvPicPr>
          <p:cNvPr id="6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280" y="1375134"/>
            <a:ext cx="1896242" cy="28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7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MX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832" y="58316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s-MX" sz="3200" b="0" dirty="0">
                <a:solidFill>
                  <a:schemeClr val="bg1"/>
                </a:solidFill>
                <a:latin typeface="Brandon Grotesque Black" pitchFamily="34" charset="0"/>
              </a:rPr>
              <a:t>Ejemplo de entregables – </a:t>
            </a:r>
            <a:r>
              <a:rPr lang="es-MX" sz="3200" b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Brandon Grotesque Black" pitchFamily="34" charset="0"/>
              </a:rPr>
              <a:t>Documento de interacciones.</a:t>
            </a:r>
            <a:endParaRPr lang="es-MX" sz="3200" b="0" dirty="0">
              <a:solidFill>
                <a:schemeClr val="accent4">
                  <a:lumMod val="60000"/>
                  <a:lumOff val="40000"/>
                </a:schemeClr>
              </a:solidFill>
              <a:latin typeface="Brandon Grotesque Black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3037" t="26226" r="11180" b="13567"/>
          <a:stretch/>
        </p:blipFill>
        <p:spPr>
          <a:xfrm>
            <a:off x="0" y="1131591"/>
            <a:ext cx="9143997" cy="36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6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User</a:t>
            </a:r>
            <a:r>
              <a:rPr lang="es-ES_tradnl" dirty="0" smtClean="0"/>
              <a:t> </a:t>
            </a:r>
            <a:r>
              <a:rPr lang="es-ES_tradnl" dirty="0" err="1" smtClean="0"/>
              <a:t>Experience</a:t>
            </a:r>
            <a:r>
              <a:rPr lang="es-ES_tradnl" dirty="0" smtClean="0"/>
              <a:t> (UX)</a:t>
            </a:r>
            <a:endParaRPr lang="es-ES_trad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53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Propuestas Técnica</a:t>
            </a:r>
            <a:endParaRPr lang="es-ES_trad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46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Alcance Funcional</a:t>
            </a:r>
            <a:endParaRPr lang="es-ES_tradnl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s-ES_tradnl" sz="1800" dirty="0" smtClean="0"/>
              <a:t>F01 – </a:t>
            </a:r>
            <a:r>
              <a:rPr lang="es-ES_tradnl" sz="1800" dirty="0" err="1" smtClean="0"/>
              <a:t>Micrositio</a:t>
            </a:r>
            <a:r>
              <a:rPr lang="es-ES_tradnl" sz="1800" dirty="0" smtClean="0"/>
              <a:t> Simuladores</a:t>
            </a:r>
          </a:p>
          <a:p>
            <a:pPr marL="400050" lvl="1" indent="0">
              <a:buNone/>
            </a:pPr>
            <a:r>
              <a:rPr lang="es-ES_tradnl" sz="1600" dirty="0" smtClean="0"/>
              <a:t>F01.01 – </a:t>
            </a:r>
            <a:r>
              <a:rPr lang="es-ES" sz="1600" dirty="0" smtClean="0"/>
              <a:t>Simulador Tarjeta de Crédito</a:t>
            </a:r>
          </a:p>
          <a:p>
            <a:pPr marL="400050" lvl="1" indent="0">
              <a:buNone/>
            </a:pPr>
            <a:r>
              <a:rPr lang="es-ES" sz="1600" dirty="0" smtClean="0"/>
              <a:t>F01.02 – Simulador Crédito de Nómina</a:t>
            </a:r>
          </a:p>
          <a:p>
            <a:pPr marL="400050" lvl="1" indent="0">
              <a:buNone/>
            </a:pPr>
            <a:r>
              <a:rPr lang="es-ES" sz="1600" dirty="0" smtClean="0"/>
              <a:t>F01.03 – Simulador Crédito Hipotecario</a:t>
            </a:r>
          </a:p>
          <a:p>
            <a:pPr marL="400050" lvl="1" indent="0">
              <a:buNone/>
            </a:pPr>
            <a:r>
              <a:rPr lang="es-ES" sz="1600" dirty="0" smtClean="0"/>
              <a:t>F01.04 - Gráficos para Banner del Portal</a:t>
            </a:r>
          </a:p>
          <a:p>
            <a:pPr marL="400050" lvl="1" indent="0">
              <a:buNone/>
            </a:pPr>
            <a:r>
              <a:rPr lang="es-ES" sz="1600" dirty="0" smtClean="0"/>
              <a:t>F01.05 – Despliegue de Documentos</a:t>
            </a:r>
            <a:endParaRPr lang="es-ES" sz="1600" dirty="0"/>
          </a:p>
          <a:p>
            <a:pPr marL="400050" lvl="1" indent="0">
              <a:buNone/>
            </a:pPr>
            <a:r>
              <a:rPr lang="es-ES" sz="1600" dirty="0" smtClean="0"/>
              <a:t>F01.06 – Formulario de Contacto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_tradnl" sz="18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24428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dirty="0"/>
              <a:t>F02 – Consola de </a:t>
            </a:r>
            <a:r>
              <a:rPr lang="es-ES" sz="1800" dirty="0" smtClean="0"/>
              <a:t>Administración</a:t>
            </a:r>
            <a:endParaRPr lang="es-ES" sz="1800" dirty="0"/>
          </a:p>
          <a:p>
            <a:pPr marL="400050" lvl="1" indent="0">
              <a:buNone/>
            </a:pPr>
            <a:r>
              <a:rPr lang="es-ES_tradnl" sz="1600" dirty="0" smtClean="0"/>
              <a:t>F02.01 – </a:t>
            </a:r>
            <a:r>
              <a:rPr lang="es-ES_tradnl" sz="1600" dirty="0" err="1" smtClean="0"/>
              <a:t>Gesti</a:t>
            </a:r>
            <a:r>
              <a:rPr lang="es-ES" sz="1600" dirty="0" err="1" smtClean="0"/>
              <a:t>ón</a:t>
            </a:r>
            <a:r>
              <a:rPr lang="es-ES" sz="1600" dirty="0" smtClean="0"/>
              <a:t> de Usuarios</a:t>
            </a:r>
            <a:endParaRPr lang="es-ES_tradnl" sz="1600" dirty="0" smtClean="0"/>
          </a:p>
          <a:p>
            <a:pPr marL="400050" lvl="1" indent="0">
              <a:buNone/>
            </a:pPr>
            <a:r>
              <a:rPr lang="es-ES_tradnl" sz="1600" dirty="0" smtClean="0"/>
              <a:t>F02.02 </a:t>
            </a:r>
            <a:r>
              <a:rPr lang="es-ES_tradnl" sz="1600" dirty="0"/>
              <a:t>– </a:t>
            </a:r>
            <a:r>
              <a:rPr lang="es-ES" sz="1600" dirty="0" smtClean="0"/>
              <a:t>Administración de variables de cálculo. (productos, plazos, tasas, etc.)</a:t>
            </a:r>
            <a:endParaRPr lang="es-ES" sz="1600" dirty="0"/>
          </a:p>
          <a:p>
            <a:pPr marL="400050" lvl="1" indent="0">
              <a:buNone/>
            </a:pPr>
            <a:r>
              <a:rPr lang="es-ES" sz="1600" dirty="0" smtClean="0"/>
              <a:t>F02.03 </a:t>
            </a:r>
            <a:r>
              <a:rPr lang="es-ES" sz="1600" dirty="0"/>
              <a:t>– </a:t>
            </a:r>
            <a:r>
              <a:rPr lang="es-ES" sz="1600" dirty="0" smtClean="0"/>
              <a:t>Activar/Desactivar Simuladores</a:t>
            </a:r>
            <a:endParaRPr lang="es-ES" sz="1600" dirty="0"/>
          </a:p>
          <a:p>
            <a:pPr marL="400050" lvl="1" indent="0">
              <a:buNone/>
            </a:pPr>
            <a:r>
              <a:rPr lang="es-ES" sz="1600" dirty="0" smtClean="0"/>
              <a:t>F02.04 </a:t>
            </a:r>
            <a:r>
              <a:rPr lang="es-ES" sz="1600" dirty="0"/>
              <a:t>– </a:t>
            </a:r>
            <a:r>
              <a:rPr lang="es-ES" sz="1600" dirty="0" err="1" smtClean="0"/>
              <a:t>Logging</a:t>
            </a:r>
            <a:r>
              <a:rPr lang="es-ES" sz="1600" dirty="0" smtClean="0"/>
              <a:t> de Actividad</a:t>
            </a:r>
          </a:p>
          <a:p>
            <a:pPr marL="400050" lvl="1" indent="0">
              <a:buNone/>
            </a:pPr>
            <a:r>
              <a:rPr lang="es-ES" sz="1600" dirty="0" smtClean="0"/>
              <a:t>F02.05 – Reportes de Actividad</a:t>
            </a:r>
          </a:p>
          <a:p>
            <a:pPr marL="400050" lvl="1" indent="0">
              <a:buNone/>
            </a:pPr>
            <a:endParaRPr lang="es-ES" sz="1600" dirty="0"/>
          </a:p>
          <a:p>
            <a:pPr marL="0" indent="0">
              <a:buNone/>
            </a:pPr>
            <a:endParaRPr lang="es-ES" sz="1800" dirty="0"/>
          </a:p>
          <a:p>
            <a:endParaRPr lang="es-ES_tradnl" sz="1800" dirty="0"/>
          </a:p>
        </p:txBody>
      </p:sp>
    </p:spTree>
    <p:extLst>
      <p:ext uri="{BB962C8B-B14F-4D97-AF65-F5344CB8AC3E}">
        <p14:creationId xmlns:p14="http://schemas.microsoft.com/office/powerpoint/2010/main" val="6084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/>
          <p:cNvCxnSpPr>
            <a:stCxn id="12" idx="0"/>
            <a:endCxn id="5" idx="2"/>
          </p:cNvCxnSpPr>
          <p:nvPr/>
        </p:nvCxnSpPr>
        <p:spPr>
          <a:xfrm flipH="1" flipV="1">
            <a:off x="3888971" y="1670419"/>
            <a:ext cx="8256" cy="1282566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Diagrama de la </a:t>
            </a:r>
            <a:r>
              <a:rPr lang="es-ES_tradnl" dirty="0" err="1" smtClean="0"/>
              <a:t>Soluci</a:t>
            </a:r>
            <a:r>
              <a:rPr lang="es-ES" dirty="0" err="1" smtClean="0"/>
              <a:t>ón</a:t>
            </a:r>
            <a:endParaRPr lang="es-ES_trad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0729" y="1130419"/>
            <a:ext cx="756483" cy="54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4995" y="1159933"/>
            <a:ext cx="112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dirty="0" err="1" smtClean="0">
                <a:latin typeface="Brandon Grotesque" charset="0"/>
                <a:ea typeface="Brandon Grotesque" charset="0"/>
                <a:cs typeface="Brandon Grotesque" charset="0"/>
              </a:rPr>
              <a:t>Aplicaci</a:t>
            </a:r>
            <a:r>
              <a:rPr lang="es-ES" sz="1200" dirty="0" err="1" smtClean="0">
                <a:latin typeface="Brandon Grotesque" charset="0"/>
                <a:ea typeface="Brandon Grotesque" charset="0"/>
                <a:cs typeface="Brandon Grotesque" charset="0"/>
              </a:rPr>
              <a:t>ón</a:t>
            </a:r>
            <a:r>
              <a:rPr lang="es-ES" sz="1200" dirty="0" smtClean="0">
                <a:latin typeface="Brandon Grotesque" charset="0"/>
                <a:ea typeface="Brandon Grotesque" charset="0"/>
                <a:cs typeface="Brandon Grotesque" charset="0"/>
              </a:rPr>
              <a:t> Web</a:t>
            </a:r>
          </a:p>
          <a:p>
            <a:r>
              <a:rPr lang="es-ES" sz="1200" dirty="0" smtClean="0">
                <a:latin typeface="Brandon Grotesque" charset="0"/>
                <a:ea typeface="Brandon Grotesque" charset="0"/>
                <a:cs typeface="Brandon Grotesque" charset="0"/>
              </a:rPr>
              <a:t>Simuladores</a:t>
            </a:r>
            <a:endParaRPr lang="es-ES_tradnl" sz="1200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48618" y="3672751"/>
            <a:ext cx="648072" cy="4626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12482" y="3672751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latin typeface="Brandon Grotesque" charset="0"/>
                <a:ea typeface="Brandon Grotesque" charset="0"/>
                <a:cs typeface="Brandon Grotesque" charset="0"/>
              </a:rPr>
              <a:t>Consola de</a:t>
            </a:r>
          </a:p>
          <a:p>
            <a:r>
              <a:rPr lang="es-ES" sz="1200" dirty="0" smtClean="0">
                <a:latin typeface="Brandon Grotesque" charset="0"/>
                <a:ea typeface="Brandon Grotesque" charset="0"/>
                <a:cs typeface="Brandon Grotesque" charset="0"/>
              </a:rPr>
              <a:t>Administración</a:t>
            </a:r>
            <a:endParaRPr lang="es-ES_tradnl" sz="1200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546204" y="2100957"/>
            <a:ext cx="674067" cy="432048"/>
            <a:chOff x="2754335" y="2027047"/>
            <a:chExt cx="674067" cy="43204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2754335" y="2027047"/>
              <a:ext cx="674067" cy="43204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1" name="TextBox 10"/>
            <p:cNvSpPr txBox="1"/>
            <p:nvPr/>
          </p:nvSpPr>
          <p:spPr>
            <a:xfrm>
              <a:off x="2779729" y="2155565"/>
              <a:ext cx="396104" cy="165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1100" dirty="0" smtClean="0">
                  <a:latin typeface="Brandon Grotesque" charset="0"/>
                  <a:ea typeface="Brandon Grotesque" charset="0"/>
                  <a:cs typeface="Brandon Grotesque" charset="0"/>
                </a:rPr>
                <a:t>internet</a:t>
              </a:r>
              <a:endParaRPr lang="es-ES_tradnl" sz="1100" dirty="0">
                <a:latin typeface="Brandon Grotesque" charset="0"/>
                <a:ea typeface="Brandon Grotesque" charset="0"/>
                <a:cs typeface="Brandon Grotesque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2141493" y="2952985"/>
            <a:ext cx="3511467" cy="1923021"/>
          </a:xfrm>
          <a:prstGeom prst="rect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s-ES_tradnl" sz="1100" dirty="0" err="1" smtClean="0">
                <a:solidFill>
                  <a:schemeClr val="accent4">
                    <a:lumMod val="75000"/>
                  </a:schemeClr>
                </a:solidFill>
                <a:latin typeface="Brandon Grotesque" charset="0"/>
                <a:ea typeface="Brandon Grotesque" charset="0"/>
                <a:cs typeface="Brandon Grotesque" charset="0"/>
              </a:rPr>
              <a:t>Websphere</a:t>
            </a:r>
            <a:endParaRPr lang="es-ES_tradnl" sz="1100" dirty="0">
              <a:solidFill>
                <a:schemeClr val="accent4">
                  <a:lumMod val="75000"/>
                </a:schemeClr>
              </a:solidFill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602351" y="3558665"/>
            <a:ext cx="2520280" cy="957301"/>
          </a:xfrm>
          <a:prstGeom prst="roundRect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s-ES_tradnl" sz="900" dirty="0">
              <a:solidFill>
                <a:schemeClr val="accent4">
                  <a:lumMod val="60000"/>
                  <a:lumOff val="40000"/>
                </a:schemeClr>
              </a:solidFill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141493" y="3396007"/>
            <a:ext cx="3511467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5299659" y="3049628"/>
            <a:ext cx="46038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_tradnl" sz="1000" smtClean="0">
                <a:solidFill>
                  <a:schemeClr val="accent4">
                    <a:lumMod val="75000"/>
                  </a:schemeClr>
                </a:solidFill>
                <a:latin typeface="Brandon Grotesque" charset="0"/>
                <a:ea typeface="Brandon Grotesque" charset="0"/>
                <a:cs typeface="Brandon Grotesque" charset="0"/>
              </a:rPr>
              <a:t>DMZ</a:t>
            </a:r>
            <a:endParaRPr lang="es-ES_tradnl" sz="1000">
              <a:solidFill>
                <a:schemeClr val="accent4">
                  <a:lumMod val="75000"/>
                </a:schemeClr>
              </a:solidFill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602351" y="3035146"/>
            <a:ext cx="2520280" cy="252029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 dirty="0" smtClean="0">
                <a:latin typeface="Brandon Grotesque" charset="0"/>
                <a:ea typeface="Brandon Grotesque" charset="0"/>
                <a:cs typeface="Brandon Grotesque" charset="0"/>
              </a:rPr>
              <a:t>REST </a:t>
            </a:r>
            <a:r>
              <a:rPr lang="es-ES_tradnl" sz="1000" dirty="0" err="1" smtClean="0">
                <a:latin typeface="Brandon Grotesque" charset="0"/>
                <a:ea typeface="Brandon Grotesque" charset="0"/>
                <a:cs typeface="Brandon Grotesque" charset="0"/>
              </a:rPr>
              <a:t>Services</a:t>
            </a:r>
            <a:r>
              <a:rPr lang="es-ES_tradnl" sz="1000" dirty="0" smtClean="0">
                <a:latin typeface="Brandon Grotesque" charset="0"/>
                <a:ea typeface="Brandon Grotesque" charset="0"/>
                <a:cs typeface="Brandon Grotesque" charset="0"/>
              </a:rPr>
              <a:t> </a:t>
            </a:r>
            <a:r>
              <a:rPr lang="es-ES_tradnl" sz="1000" dirty="0" err="1" smtClean="0">
                <a:latin typeface="Brandon Grotesque" charset="0"/>
                <a:ea typeface="Brandon Grotesque" charset="0"/>
                <a:cs typeface="Brandon Grotesque" charset="0"/>
              </a:rPr>
              <a:t>Facade</a:t>
            </a:r>
            <a:endParaRPr lang="es-ES_tradnl" sz="1000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00940" y="3691083"/>
            <a:ext cx="864096" cy="310123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 dirty="0" err="1" smtClean="0">
                <a:latin typeface="Brandon Grotesque" charset="0"/>
                <a:ea typeface="Brandon Grotesque" charset="0"/>
                <a:cs typeface="Brandon Grotesque" charset="0"/>
              </a:rPr>
              <a:t>Gesti</a:t>
            </a:r>
            <a:r>
              <a:rPr lang="es-ES" sz="1000" dirty="0" err="1" smtClean="0">
                <a:latin typeface="Brandon Grotesque" charset="0"/>
                <a:ea typeface="Brandon Grotesque" charset="0"/>
                <a:cs typeface="Brandon Grotesque" charset="0"/>
              </a:rPr>
              <a:t>ón</a:t>
            </a:r>
            <a:endParaRPr lang="es-ES" sz="1000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854009" y="3691083"/>
            <a:ext cx="864096" cy="310123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smtClean="0">
                <a:latin typeface="Brandon Grotesque" charset="0"/>
                <a:ea typeface="Brandon Grotesque" charset="0"/>
                <a:cs typeface="Brandon Grotesque" charset="0"/>
              </a:rPr>
              <a:t>Motores de Cálculo</a:t>
            </a:r>
            <a:endParaRPr lang="es-ES_tradnl" sz="1000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54009" y="4070507"/>
            <a:ext cx="864096" cy="310123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latin typeface="Brandon Grotesque" charset="0"/>
                <a:ea typeface="Brandon Grotesque" charset="0"/>
                <a:cs typeface="Brandon Grotesque" charset="0"/>
              </a:rPr>
              <a:t>Reporting</a:t>
            </a:r>
            <a:endParaRPr lang="es-ES_tradnl" sz="1000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900940" y="4070507"/>
            <a:ext cx="864096" cy="310123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latin typeface="Brandon Grotesque" charset="0"/>
                <a:ea typeface="Brandon Grotesque" charset="0"/>
                <a:cs typeface="Brandon Grotesque" charset="0"/>
              </a:rPr>
              <a:t>Logging</a:t>
            </a:r>
            <a:endParaRPr lang="es-ES_tradnl" sz="1000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4681164" y="3883989"/>
            <a:ext cx="636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smtClean="0">
                <a:solidFill>
                  <a:schemeClr val="accent4">
                    <a:lumMod val="75000"/>
                  </a:schemeClr>
                </a:solidFill>
                <a:latin typeface="Brandon Grotesque" charset="0"/>
                <a:ea typeface="Brandon Grotesque" charset="0"/>
                <a:cs typeface="Brandon Grotesque" charset="0"/>
              </a:rPr>
              <a:t>Java App</a:t>
            </a:r>
            <a:endParaRPr lang="es-ES_tradnl" sz="1000" dirty="0">
              <a:solidFill>
                <a:schemeClr val="accent4">
                  <a:lumMod val="75000"/>
                </a:schemeClr>
              </a:solidFill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cxnSp>
        <p:nvCxnSpPr>
          <p:cNvPr id="26" name="Straight Arrow Connector 25"/>
          <p:cNvCxnSpPr>
            <a:stCxn id="7" idx="1"/>
            <a:endCxn id="12" idx="3"/>
          </p:cNvCxnSpPr>
          <p:nvPr/>
        </p:nvCxnSpPr>
        <p:spPr>
          <a:xfrm flipH="1">
            <a:off x="5652960" y="3904058"/>
            <a:ext cx="1095658" cy="1043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89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Requerimientos T</a:t>
            </a:r>
            <a:r>
              <a:rPr lang="es-ES" dirty="0" err="1" smtClean="0"/>
              <a:t>écnicos</a:t>
            </a:r>
            <a:r>
              <a:rPr lang="es-ES" dirty="0" smtClean="0"/>
              <a:t> Afirme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1800" dirty="0" err="1"/>
              <a:t>Websphere</a:t>
            </a:r>
            <a:r>
              <a:rPr lang="es-ES_tradnl" sz="1800" dirty="0"/>
              <a:t> 8.5</a:t>
            </a:r>
          </a:p>
          <a:p>
            <a:r>
              <a:rPr lang="es-ES_tradnl" sz="1800" dirty="0"/>
              <a:t>Spring </a:t>
            </a:r>
            <a:r>
              <a:rPr lang="es-ES_tradnl" sz="1800" dirty="0" err="1"/>
              <a:t>mvc</a:t>
            </a:r>
            <a:r>
              <a:rPr lang="es-ES_tradnl" sz="1800" dirty="0"/>
              <a:t> y JSP</a:t>
            </a:r>
          </a:p>
          <a:p>
            <a:r>
              <a:rPr lang="es-ES_tradnl" sz="1800" dirty="0"/>
              <a:t>HTML5</a:t>
            </a:r>
          </a:p>
          <a:p>
            <a:r>
              <a:rPr lang="es-ES_tradnl" sz="1800" dirty="0"/>
              <a:t>CSS3</a:t>
            </a:r>
          </a:p>
          <a:p>
            <a:r>
              <a:rPr lang="es-ES_tradnl" sz="1800" dirty="0" err="1"/>
              <a:t>JQuery</a:t>
            </a:r>
            <a:endParaRPr lang="es-ES_tradnl" sz="1800" dirty="0"/>
          </a:p>
          <a:p>
            <a:r>
              <a:rPr lang="es-ES_tradnl" sz="1800" dirty="0" err="1"/>
              <a:t>Maven</a:t>
            </a:r>
            <a:endParaRPr lang="es-ES_tradnl" sz="1800" dirty="0"/>
          </a:p>
          <a:p>
            <a:r>
              <a:rPr lang="es-ES_tradnl" sz="1800" dirty="0"/>
              <a:t>Oracle </a:t>
            </a:r>
            <a:r>
              <a:rPr lang="es-ES_tradnl" sz="1800" dirty="0" smtClean="0"/>
              <a:t>12</a:t>
            </a:r>
          </a:p>
          <a:p>
            <a:r>
              <a:rPr lang="es-ES_tradnl" sz="1800" dirty="0" err="1" smtClean="0"/>
              <a:t>Deployment</a:t>
            </a:r>
            <a:r>
              <a:rPr lang="es-ES_tradnl" sz="1800" dirty="0" smtClean="0"/>
              <a:t> en EAR </a:t>
            </a:r>
            <a:r>
              <a:rPr lang="es-ES_tradnl" sz="1800" dirty="0"/>
              <a:t>utilizando JAVA7.</a:t>
            </a:r>
          </a:p>
        </p:txBody>
      </p:sp>
    </p:spTree>
    <p:extLst>
      <p:ext uri="{BB962C8B-B14F-4D97-AF65-F5344CB8AC3E}">
        <p14:creationId xmlns:p14="http://schemas.microsoft.com/office/powerpoint/2010/main" val="18468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Caracter</a:t>
            </a:r>
            <a:r>
              <a:rPr lang="es-ES" dirty="0" err="1" smtClean="0"/>
              <a:t>ísticas</a:t>
            </a:r>
            <a:r>
              <a:rPr lang="es-ES_tradnl" dirty="0" smtClean="0"/>
              <a:t> T</a:t>
            </a:r>
            <a:r>
              <a:rPr lang="es-ES" dirty="0" err="1" smtClean="0"/>
              <a:t>écnicas</a:t>
            </a:r>
            <a:r>
              <a:rPr lang="es-ES" dirty="0" smtClean="0"/>
              <a:t> de la Solución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000" dirty="0" err="1" smtClean="0"/>
              <a:t>Bootstrap</a:t>
            </a:r>
            <a:r>
              <a:rPr lang="es-ES_tradnl" sz="2000" dirty="0" smtClean="0"/>
              <a:t> (HTML5, CSS3 &amp; JS)</a:t>
            </a:r>
          </a:p>
          <a:p>
            <a:r>
              <a:rPr lang="es-ES_tradnl" sz="2000" dirty="0" smtClean="0"/>
              <a:t>Java 7 &amp; Oracle 12 </a:t>
            </a:r>
            <a:r>
              <a:rPr lang="es-ES_tradnl" sz="2000" dirty="0" err="1" smtClean="0"/>
              <a:t>Compliant</a:t>
            </a:r>
            <a:r>
              <a:rPr lang="es-ES_tradnl" sz="2000" dirty="0" smtClean="0"/>
              <a:t> </a:t>
            </a:r>
            <a:r>
              <a:rPr lang="es-ES_tradnl" sz="2000" dirty="0" err="1" smtClean="0"/>
              <a:t>Application</a:t>
            </a:r>
            <a:endParaRPr lang="es-ES_tradnl" sz="2000" dirty="0"/>
          </a:p>
          <a:p>
            <a:r>
              <a:rPr lang="es-ES_tradnl" sz="2000" dirty="0" err="1" smtClean="0"/>
              <a:t>Deployment</a:t>
            </a:r>
            <a:r>
              <a:rPr lang="es-ES_tradnl" sz="2000" dirty="0" smtClean="0"/>
              <a:t> Java7 EAR.</a:t>
            </a:r>
          </a:p>
          <a:p>
            <a:r>
              <a:rPr lang="es-ES_tradnl" sz="2000" dirty="0" err="1" smtClean="0"/>
              <a:t>Pentaho</a:t>
            </a:r>
            <a:r>
              <a:rPr lang="es-ES_tradnl" sz="2000" dirty="0" smtClean="0"/>
              <a:t> CE 6.0 </a:t>
            </a:r>
            <a:r>
              <a:rPr lang="es-ES_tradnl" sz="2000" dirty="0" err="1" smtClean="0"/>
              <a:t>Reporting</a:t>
            </a:r>
            <a:endParaRPr lang="es-ES_tradnl" sz="2000" dirty="0" smtClean="0"/>
          </a:p>
          <a:p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67948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Exploradores Soportados</a:t>
            </a:r>
            <a:endParaRPr lang="es-ES_tradn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Internet Explorer </a:t>
            </a:r>
            <a:r>
              <a:rPr lang="es-ES_tradnl" dirty="0" err="1" smtClean="0"/>
              <a:t>versi</a:t>
            </a:r>
            <a:r>
              <a:rPr lang="es-ES" dirty="0" err="1" smtClean="0"/>
              <a:t>ón</a:t>
            </a:r>
            <a:r>
              <a:rPr lang="es-ES" dirty="0" smtClean="0"/>
              <a:t> </a:t>
            </a:r>
            <a:r>
              <a:rPr lang="es-ES_tradnl" dirty="0" smtClean="0"/>
              <a:t>11 en adelante y </a:t>
            </a:r>
            <a:r>
              <a:rPr lang="es-ES_tradnl" dirty="0" err="1" smtClean="0"/>
              <a:t>Edge</a:t>
            </a:r>
            <a:endParaRPr lang="es-ES_tradnl" dirty="0" smtClean="0"/>
          </a:p>
          <a:p>
            <a:r>
              <a:rPr lang="es-ES_tradnl" dirty="0" smtClean="0"/>
              <a:t>Ultima </a:t>
            </a:r>
            <a:r>
              <a:rPr lang="es-ES_tradnl" dirty="0" err="1" smtClean="0"/>
              <a:t>versi</a:t>
            </a:r>
            <a:r>
              <a:rPr lang="es-ES" dirty="0" err="1" smtClean="0"/>
              <a:t>ón</a:t>
            </a:r>
            <a:r>
              <a:rPr lang="es-ES" dirty="0" smtClean="0"/>
              <a:t> de </a:t>
            </a:r>
            <a:r>
              <a:rPr lang="es-ES_tradnl" dirty="0" smtClean="0"/>
              <a:t>Google Chrome</a:t>
            </a:r>
          </a:p>
          <a:p>
            <a:r>
              <a:rPr lang="es-ES_tradnl" dirty="0" smtClean="0"/>
              <a:t>Ultima </a:t>
            </a:r>
            <a:r>
              <a:rPr lang="es-ES_tradnl" dirty="0" err="1" smtClean="0"/>
              <a:t>versi</a:t>
            </a:r>
            <a:r>
              <a:rPr lang="es-ES" dirty="0" err="1" smtClean="0"/>
              <a:t>ón</a:t>
            </a:r>
            <a:r>
              <a:rPr lang="es-ES" dirty="0" smtClean="0"/>
              <a:t> de </a:t>
            </a:r>
            <a:r>
              <a:rPr lang="es-ES_tradnl" dirty="0" smtClean="0"/>
              <a:t>Safari </a:t>
            </a:r>
          </a:p>
          <a:p>
            <a:r>
              <a:rPr lang="es-ES_tradnl" dirty="0" smtClean="0"/>
              <a:t>Ultima </a:t>
            </a:r>
            <a:r>
              <a:rPr lang="es-ES_tradnl" dirty="0" err="1" smtClean="0"/>
              <a:t>versi</a:t>
            </a:r>
            <a:r>
              <a:rPr lang="es-ES" dirty="0" err="1" smtClean="0"/>
              <a:t>ón</a:t>
            </a:r>
            <a:r>
              <a:rPr lang="es-ES" dirty="0" smtClean="0"/>
              <a:t> de Firefox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1506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5209728" y="1647539"/>
            <a:ext cx="1008112" cy="708187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s-ES_tradnl" sz="900" dirty="0" err="1" smtClean="0">
                <a:latin typeface="Brandon Grotesque" charset="0"/>
                <a:ea typeface="Brandon Grotesque" charset="0"/>
                <a:cs typeface="Brandon Grotesque" charset="0"/>
              </a:rPr>
              <a:t>Testing</a:t>
            </a:r>
            <a:r>
              <a:rPr lang="es-ES_tradnl" sz="900" dirty="0" smtClean="0">
                <a:latin typeface="Brandon Grotesque" charset="0"/>
                <a:ea typeface="Brandon Grotesque" charset="0"/>
                <a:cs typeface="Brandon Grotesque" charset="0"/>
              </a:rPr>
              <a:t> Factory</a:t>
            </a:r>
            <a:endParaRPr lang="es-ES_tradnl" sz="900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927225" y="1647539"/>
            <a:ext cx="3210495" cy="708187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s-ES_tradnl" sz="900" smtClean="0">
                <a:latin typeface="Brandon Grotesque" charset="0"/>
                <a:ea typeface="Brandon Grotesque" charset="0"/>
                <a:cs typeface="Brandon Grotesque" charset="0"/>
              </a:rPr>
              <a:t>Software Factory</a:t>
            </a:r>
            <a:endParaRPr lang="es-ES_tradnl" sz="900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Etapas y Actividades</a:t>
            </a:r>
            <a:endParaRPr lang="es-ES_trad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90872" y="912095"/>
            <a:ext cx="8229600" cy="326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400" dirty="0" smtClean="0"/>
              <a:t>La propuesta del proyecto comprende la </a:t>
            </a:r>
            <a:r>
              <a:rPr lang="es-ES_tradnl" sz="1400" dirty="0" err="1" smtClean="0"/>
              <a:t>ejecuci</a:t>
            </a:r>
            <a:r>
              <a:rPr lang="es-ES" sz="1400" dirty="0" err="1" smtClean="0"/>
              <a:t>ón</a:t>
            </a:r>
            <a:r>
              <a:rPr lang="es-ES" sz="1400" dirty="0" smtClean="0"/>
              <a:t> por parte de </a:t>
            </a:r>
            <a:r>
              <a:rPr lang="es-ES" sz="1400" dirty="0" err="1" smtClean="0"/>
              <a:t>Playful</a:t>
            </a:r>
            <a:r>
              <a:rPr lang="es-ES" sz="1400" dirty="0" smtClean="0"/>
              <a:t> de las</a:t>
            </a:r>
            <a:r>
              <a:rPr lang="es-ES_tradnl" sz="1400" dirty="0" smtClean="0"/>
              <a:t> siguientes etapas y/o actividades:</a:t>
            </a:r>
            <a:endParaRPr lang="es-ES_tradnl" sz="1400" dirty="0"/>
          </a:p>
        </p:txBody>
      </p:sp>
      <p:sp>
        <p:nvSpPr>
          <p:cNvPr id="7" name="Rounded Rectangle 6"/>
          <p:cNvSpPr/>
          <p:nvPr/>
        </p:nvSpPr>
        <p:spPr>
          <a:xfrm>
            <a:off x="1999233" y="1687197"/>
            <a:ext cx="900000" cy="43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 dirty="0" err="1" smtClean="0">
                <a:latin typeface="Brandon Grotesque" charset="0"/>
                <a:ea typeface="Brandon Grotesque" charset="0"/>
                <a:cs typeface="Brandon Grotesque" charset="0"/>
              </a:rPr>
              <a:t>Design</a:t>
            </a:r>
            <a:endParaRPr lang="es-ES_tradnl" sz="1000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79353" y="1687197"/>
            <a:ext cx="900000" cy="43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>
                <a:latin typeface="Brandon Grotesque" charset="0"/>
                <a:ea typeface="Brandon Grotesque" charset="0"/>
                <a:cs typeface="Brandon Grotesque" charset="0"/>
              </a:rPr>
              <a:t>Coding</a:t>
            </a:r>
            <a:endParaRPr lang="es-ES_tradnl" sz="1000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59473" y="1687197"/>
            <a:ext cx="900000" cy="43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latin typeface="Brandon Grotesque" charset="0"/>
                <a:ea typeface="Brandon Grotesque" charset="0"/>
                <a:cs typeface="Brandon Grotesque" charset="0"/>
              </a:rPr>
              <a:t>Assembly</a:t>
            </a:r>
            <a:endParaRPr lang="es-ES_tradnl" sz="1000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239593" y="1687197"/>
            <a:ext cx="900000" cy="43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 smtClean="0">
                <a:latin typeface="Brandon Grotesque" charset="0"/>
                <a:ea typeface="Brandon Grotesque" charset="0"/>
                <a:cs typeface="Brandon Grotesque" charset="0"/>
              </a:rPr>
              <a:t>Testing</a:t>
            </a:r>
            <a:endParaRPr lang="es-ES_tradnl" sz="1000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cxnSp>
        <p:nvCxnSpPr>
          <p:cNvPr id="99" name="Straight Arrow Connector 98"/>
          <p:cNvCxnSpPr>
            <a:stCxn id="7" idx="3"/>
            <a:endCxn id="8" idx="1"/>
          </p:cNvCxnSpPr>
          <p:nvPr/>
        </p:nvCxnSpPr>
        <p:spPr>
          <a:xfrm>
            <a:off x="2899233" y="1903197"/>
            <a:ext cx="18012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>
          <a:xfrm>
            <a:off x="817240" y="1685839"/>
            <a:ext cx="900000" cy="43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900" dirty="0" smtClean="0">
                <a:latin typeface="Brandon Grotesque" charset="0"/>
                <a:ea typeface="Brandon Grotesque" charset="0"/>
                <a:cs typeface="Brandon Grotesque" charset="0"/>
              </a:rPr>
              <a:t>UX &amp; </a:t>
            </a:r>
            <a:r>
              <a:rPr lang="es-ES_tradnl" sz="900" dirty="0" err="1" smtClean="0">
                <a:latin typeface="Brandon Grotesque" charset="0"/>
                <a:ea typeface="Brandon Grotesque" charset="0"/>
                <a:cs typeface="Brandon Grotesque" charset="0"/>
              </a:rPr>
              <a:t>Requirements</a:t>
            </a:r>
            <a:endParaRPr lang="es-ES_tradnl" sz="900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6459793" y="1687436"/>
            <a:ext cx="900000" cy="43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00" smtClean="0">
                <a:latin typeface="Brandon Grotesque" charset="0"/>
                <a:ea typeface="Brandon Grotesque" charset="0"/>
                <a:cs typeface="Brandon Grotesque" charset="0"/>
              </a:rPr>
              <a:t>Deployment</a:t>
            </a:r>
            <a:endParaRPr lang="es-ES_tradnl" sz="1000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7538145" y="1687436"/>
            <a:ext cx="900000" cy="432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800" smtClean="0">
                <a:latin typeface="Brandon Grotesque" charset="0"/>
                <a:ea typeface="Brandon Grotesque" charset="0"/>
                <a:cs typeface="Brandon Grotesque" charset="0"/>
              </a:rPr>
              <a:t>Implementation</a:t>
            </a:r>
            <a:endParaRPr lang="es-ES_tradnl" sz="800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cxnSp>
        <p:nvCxnSpPr>
          <p:cNvPr id="106" name="Straight Arrow Connector 105"/>
          <p:cNvCxnSpPr>
            <a:stCxn id="8" idx="3"/>
          </p:cNvCxnSpPr>
          <p:nvPr/>
        </p:nvCxnSpPr>
        <p:spPr>
          <a:xfrm>
            <a:off x="3979353" y="1903197"/>
            <a:ext cx="19640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0" idx="3"/>
            <a:endCxn id="21" idx="1"/>
          </p:cNvCxnSpPr>
          <p:nvPr/>
        </p:nvCxnSpPr>
        <p:spPr>
          <a:xfrm>
            <a:off x="5059473" y="1903197"/>
            <a:ext cx="18012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01" idx="3"/>
            <a:endCxn id="102" idx="1"/>
          </p:cNvCxnSpPr>
          <p:nvPr/>
        </p:nvCxnSpPr>
        <p:spPr>
          <a:xfrm>
            <a:off x="7359793" y="1903436"/>
            <a:ext cx="178352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21" idx="3"/>
            <a:endCxn id="101" idx="1"/>
          </p:cNvCxnSpPr>
          <p:nvPr/>
        </p:nvCxnSpPr>
        <p:spPr>
          <a:xfrm>
            <a:off x="6139593" y="1903197"/>
            <a:ext cx="320200" cy="23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00" idx="3"/>
            <a:endCxn id="7" idx="1"/>
          </p:cNvCxnSpPr>
          <p:nvPr/>
        </p:nvCxnSpPr>
        <p:spPr>
          <a:xfrm>
            <a:off x="1717240" y="1901839"/>
            <a:ext cx="281993" cy="135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ounded Rectangle 121"/>
          <p:cNvSpPr/>
          <p:nvPr/>
        </p:nvSpPr>
        <p:spPr>
          <a:xfrm>
            <a:off x="817240" y="1310135"/>
            <a:ext cx="7620905" cy="24855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900" dirty="0" smtClean="0">
                <a:latin typeface="Brandon Grotesque" charset="0"/>
                <a:ea typeface="Brandon Grotesque" charset="0"/>
                <a:cs typeface="Brandon Grotesque" charset="0"/>
              </a:rPr>
              <a:t>Project Management</a:t>
            </a:r>
            <a:endParaRPr lang="es-ES_tradnl" sz="900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683568" y="2575497"/>
          <a:ext cx="8136904" cy="2406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6262"/>
                <a:gridCol w="6270642"/>
              </a:tblGrid>
              <a:tr h="274070">
                <a:tc>
                  <a:txBody>
                    <a:bodyPr/>
                    <a:lstStyle/>
                    <a:p>
                      <a:r>
                        <a:rPr lang="es-ES_tradnl" sz="1000" b="1" dirty="0" smtClean="0"/>
                        <a:t>Project</a:t>
                      </a:r>
                      <a:r>
                        <a:rPr lang="es-ES_tradnl" sz="1000" b="1" baseline="0" dirty="0" smtClean="0"/>
                        <a:t> Management</a:t>
                      </a:r>
                      <a:endParaRPr lang="es-ES_tradnl" sz="1000" b="1" dirty="0">
                        <a:latin typeface="Brandon Grotesque" charset="0"/>
                        <a:ea typeface="Brandon Grotesque" charset="0"/>
                        <a:cs typeface="Brandon Grotesqu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000" dirty="0" err="1" smtClean="0"/>
                        <a:t>Administraci</a:t>
                      </a:r>
                      <a:r>
                        <a:rPr lang="es-ES" sz="1000" dirty="0" err="1" smtClean="0"/>
                        <a:t>ón</a:t>
                      </a:r>
                      <a:r>
                        <a:rPr lang="es-ES" sz="1000" dirty="0" smtClean="0"/>
                        <a:t>, control</a:t>
                      </a:r>
                      <a:r>
                        <a:rPr lang="es-ES" sz="1000" baseline="0" dirty="0" smtClean="0"/>
                        <a:t> y</a:t>
                      </a:r>
                      <a:r>
                        <a:rPr lang="es-ES" sz="1000" dirty="0" smtClean="0"/>
                        <a:t> seguimiento</a:t>
                      </a:r>
                      <a:r>
                        <a:rPr lang="es-ES" sz="1000" baseline="0" dirty="0" smtClean="0"/>
                        <a:t> del proyecto desde su lanzamiento hasta su cierre formal.</a:t>
                      </a:r>
                      <a:endParaRPr lang="es-ES_tradnl" sz="1000" dirty="0">
                        <a:latin typeface="Brandon Grotesque" charset="0"/>
                        <a:ea typeface="Brandon Grotesque" charset="0"/>
                        <a:cs typeface="Brandon Grotesque" charset="0"/>
                      </a:endParaRPr>
                    </a:p>
                  </a:txBody>
                  <a:tcPr/>
                </a:tc>
              </a:tr>
              <a:tr h="274070">
                <a:tc>
                  <a:txBody>
                    <a:bodyPr/>
                    <a:lstStyle/>
                    <a:p>
                      <a:r>
                        <a:rPr lang="es-ES_tradnl" sz="1000" b="1" dirty="0" smtClean="0"/>
                        <a:t>UX &amp; </a:t>
                      </a:r>
                      <a:r>
                        <a:rPr lang="es-ES_tradnl" sz="1000" b="1" dirty="0" err="1" smtClean="0"/>
                        <a:t>Requirements</a:t>
                      </a:r>
                      <a:endParaRPr lang="es-ES_tradnl" sz="1000" b="1" dirty="0">
                        <a:latin typeface="Brandon Grotesque" charset="0"/>
                        <a:ea typeface="Brandon Grotesque" charset="0"/>
                        <a:cs typeface="Brandon Grotesq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err="1" smtClean="0"/>
                        <a:t>Administraci</a:t>
                      </a:r>
                      <a:r>
                        <a:rPr lang="es-ES" sz="1000" dirty="0" err="1" smtClean="0"/>
                        <a:t>ón</a:t>
                      </a:r>
                      <a:r>
                        <a:rPr lang="es-ES" sz="1000" dirty="0" smtClean="0"/>
                        <a:t>, obtención y documentación de los requerimientos</a:t>
                      </a:r>
                      <a:r>
                        <a:rPr lang="es-ES" sz="1000" baseline="0" dirty="0" smtClean="0"/>
                        <a:t> funcionales y no funcionales del proyecto.</a:t>
                      </a:r>
                      <a:endParaRPr lang="es-ES_tradnl" sz="1000" dirty="0">
                        <a:latin typeface="Brandon Grotesque" charset="0"/>
                        <a:ea typeface="Brandon Grotesque" charset="0"/>
                        <a:cs typeface="Brandon Grotesque" charset="0"/>
                      </a:endParaRPr>
                    </a:p>
                  </a:txBody>
                  <a:tcPr/>
                </a:tc>
              </a:tr>
              <a:tr h="203054">
                <a:tc>
                  <a:txBody>
                    <a:bodyPr/>
                    <a:lstStyle/>
                    <a:p>
                      <a:r>
                        <a:rPr lang="es-ES_tradnl" sz="1000" b="1" dirty="0" err="1" smtClean="0"/>
                        <a:t>Design</a:t>
                      </a:r>
                      <a:endParaRPr lang="es-ES_tradnl" sz="1000" b="1" dirty="0">
                        <a:latin typeface="Brandon Grotesque" charset="0"/>
                        <a:ea typeface="Brandon Grotesque" charset="0"/>
                        <a:cs typeface="Brandon Grotesq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/>
                        <a:t>Arquitectura,</a:t>
                      </a:r>
                      <a:r>
                        <a:rPr lang="es-ES_tradnl" sz="1000" baseline="0" dirty="0" smtClean="0"/>
                        <a:t> diseño general y diseño detallado de la </a:t>
                      </a:r>
                      <a:r>
                        <a:rPr lang="es-ES_tradnl" sz="1000" baseline="0" dirty="0" err="1" smtClean="0"/>
                        <a:t>soluci</a:t>
                      </a:r>
                      <a:r>
                        <a:rPr lang="es-ES" sz="1000" baseline="0" dirty="0" err="1" smtClean="0"/>
                        <a:t>ón</a:t>
                      </a:r>
                      <a:r>
                        <a:rPr lang="es-ES" sz="1000" baseline="0" dirty="0" smtClean="0"/>
                        <a:t> técnica del proyecto.</a:t>
                      </a:r>
                      <a:endParaRPr lang="es-ES_tradnl" sz="1000" dirty="0">
                        <a:latin typeface="Brandon Grotesque" charset="0"/>
                        <a:ea typeface="Brandon Grotesque" charset="0"/>
                        <a:cs typeface="Brandon Grotesque" charset="0"/>
                      </a:endParaRPr>
                    </a:p>
                  </a:txBody>
                  <a:tcPr/>
                </a:tc>
              </a:tr>
              <a:tr h="274070">
                <a:tc>
                  <a:txBody>
                    <a:bodyPr/>
                    <a:lstStyle/>
                    <a:p>
                      <a:r>
                        <a:rPr lang="es-ES_tradnl" sz="1000" b="1" dirty="0" err="1" smtClean="0"/>
                        <a:t>Coding</a:t>
                      </a:r>
                      <a:endParaRPr lang="es-ES_tradnl" sz="1000" b="1" dirty="0">
                        <a:latin typeface="Brandon Grotesque" charset="0"/>
                        <a:ea typeface="Brandon Grotesque" charset="0"/>
                        <a:cs typeface="Brandon Grotesq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err="1" smtClean="0"/>
                        <a:t>Codificaci</a:t>
                      </a:r>
                      <a:r>
                        <a:rPr lang="es-ES" sz="1000" dirty="0" err="1" smtClean="0"/>
                        <a:t>ón</a:t>
                      </a:r>
                      <a:r>
                        <a:rPr lang="es-ES" sz="1000" dirty="0" smtClean="0"/>
                        <a:t> y/o</a:t>
                      </a:r>
                      <a:r>
                        <a:rPr lang="es-ES" sz="1000" baseline="0" dirty="0" smtClean="0"/>
                        <a:t> configuración de la solución técnica del proyecto así como las pruebas unitarias de la misma.</a:t>
                      </a:r>
                      <a:endParaRPr lang="es-ES_tradnl" sz="1000" dirty="0">
                        <a:latin typeface="Brandon Grotesque" charset="0"/>
                        <a:ea typeface="Brandon Grotesque" charset="0"/>
                        <a:cs typeface="Brandon Grotesque" charset="0"/>
                      </a:endParaRPr>
                    </a:p>
                  </a:txBody>
                  <a:tcPr/>
                </a:tc>
              </a:tr>
              <a:tr h="274070">
                <a:tc>
                  <a:txBody>
                    <a:bodyPr/>
                    <a:lstStyle/>
                    <a:p>
                      <a:r>
                        <a:rPr lang="es-ES_tradnl" sz="1000" b="1" dirty="0" err="1" smtClean="0"/>
                        <a:t>Assembly</a:t>
                      </a:r>
                      <a:endParaRPr lang="es-ES_tradnl" sz="1000" b="1" dirty="0">
                        <a:latin typeface="Brandon Grotesque" charset="0"/>
                        <a:ea typeface="Brandon Grotesque" charset="0"/>
                        <a:cs typeface="Brandon Grotesq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err="1" smtClean="0"/>
                        <a:t>Integraci</a:t>
                      </a:r>
                      <a:r>
                        <a:rPr lang="es-ES" sz="1000" dirty="0" err="1" smtClean="0"/>
                        <a:t>ón</a:t>
                      </a:r>
                      <a:r>
                        <a:rPr lang="es-ES" sz="1000" dirty="0" smtClean="0"/>
                        <a:t> de todos los componentes</a:t>
                      </a:r>
                      <a:r>
                        <a:rPr lang="es-ES" sz="1000" baseline="0" dirty="0" smtClean="0"/>
                        <a:t> técnicos desarrollados o configurados para la solución.</a:t>
                      </a:r>
                      <a:endParaRPr lang="es-ES_tradnl" sz="1000" dirty="0">
                        <a:latin typeface="Brandon Grotesque" charset="0"/>
                        <a:ea typeface="Brandon Grotesque" charset="0"/>
                        <a:cs typeface="Brandon Grotesque" charset="0"/>
                      </a:endParaRPr>
                    </a:p>
                  </a:txBody>
                  <a:tcPr/>
                </a:tc>
              </a:tr>
              <a:tr h="274070">
                <a:tc>
                  <a:txBody>
                    <a:bodyPr/>
                    <a:lstStyle/>
                    <a:p>
                      <a:r>
                        <a:rPr lang="es-ES_tradnl" sz="1000" b="1" dirty="0" err="1" smtClean="0"/>
                        <a:t>Testing</a:t>
                      </a:r>
                      <a:endParaRPr lang="es-ES_tradnl" sz="1000" b="1" dirty="0">
                        <a:latin typeface="Brandon Grotesque" charset="0"/>
                        <a:ea typeface="Brandon Grotesque" charset="0"/>
                        <a:cs typeface="Brandon Grotesq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/>
                        <a:t>Diseño</a:t>
                      </a:r>
                      <a:r>
                        <a:rPr lang="es-ES_tradnl" sz="1000" baseline="0" dirty="0" smtClean="0"/>
                        <a:t>, </a:t>
                      </a:r>
                      <a:r>
                        <a:rPr lang="es-ES_tradnl" sz="1000" baseline="0" dirty="0" err="1" smtClean="0"/>
                        <a:t>documentaci</a:t>
                      </a:r>
                      <a:r>
                        <a:rPr lang="es-ES" sz="1000" baseline="0" dirty="0" err="1" smtClean="0"/>
                        <a:t>ón</a:t>
                      </a:r>
                      <a:r>
                        <a:rPr lang="es-ES" sz="1000" baseline="0" dirty="0" smtClean="0"/>
                        <a:t> y ejecución </a:t>
                      </a:r>
                      <a:r>
                        <a:rPr lang="es-ES_tradnl" sz="1000" baseline="0" dirty="0" smtClean="0"/>
                        <a:t>de estrategia de pruebas y casos de prueba. Incluye las pruebas de </a:t>
                      </a:r>
                      <a:r>
                        <a:rPr lang="es-ES_tradnl" sz="1000" baseline="0" dirty="0" err="1" smtClean="0"/>
                        <a:t>aceptaci</a:t>
                      </a:r>
                      <a:r>
                        <a:rPr lang="es-ES" sz="1000" baseline="0" dirty="0" err="1" smtClean="0"/>
                        <a:t>ón</a:t>
                      </a:r>
                      <a:r>
                        <a:rPr lang="es-ES" sz="1000" baseline="0" dirty="0" smtClean="0"/>
                        <a:t> de usuario (UAT) y la corrección de los errores encontrados.</a:t>
                      </a:r>
                      <a:endParaRPr lang="es-ES_tradnl" sz="1000" dirty="0">
                        <a:latin typeface="Brandon Grotesque" charset="0"/>
                        <a:ea typeface="Brandon Grotesque" charset="0"/>
                        <a:cs typeface="Brandon Grotesque" charset="0"/>
                      </a:endParaRPr>
                    </a:p>
                  </a:txBody>
                  <a:tcPr/>
                </a:tc>
              </a:tr>
              <a:tr h="274070">
                <a:tc>
                  <a:txBody>
                    <a:bodyPr/>
                    <a:lstStyle/>
                    <a:p>
                      <a:r>
                        <a:rPr lang="es-ES_tradnl" sz="1000" b="1" dirty="0" err="1" smtClean="0"/>
                        <a:t>Deployment</a:t>
                      </a:r>
                      <a:endParaRPr lang="es-ES_tradnl" sz="1000" b="1" dirty="0">
                        <a:latin typeface="Brandon Grotesque" charset="0"/>
                        <a:ea typeface="Brandon Grotesque" charset="0"/>
                        <a:cs typeface="Brandon Grotesq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err="1" smtClean="0"/>
                        <a:t>Instalaci</a:t>
                      </a:r>
                      <a:r>
                        <a:rPr lang="es-ES" sz="1000" dirty="0" err="1" smtClean="0"/>
                        <a:t>ón</a:t>
                      </a:r>
                      <a:r>
                        <a:rPr lang="es-ES" sz="1000" dirty="0" smtClean="0"/>
                        <a:t> y</a:t>
                      </a:r>
                      <a:r>
                        <a:rPr lang="es-ES" sz="1000" baseline="0" dirty="0" smtClean="0"/>
                        <a:t> configuración de los componentes de software de la solución en hasta 3 ambientes: </a:t>
                      </a:r>
                      <a:r>
                        <a:rPr lang="es-ES" sz="1000" baseline="0" dirty="0" err="1" smtClean="0"/>
                        <a:t>desarrrollo</a:t>
                      </a:r>
                      <a:r>
                        <a:rPr lang="es-ES" sz="1000" baseline="0" dirty="0" smtClean="0"/>
                        <a:t>, calidad y producción.</a:t>
                      </a:r>
                      <a:endParaRPr lang="es-ES_tradnl" sz="1000" dirty="0">
                        <a:latin typeface="Brandon Grotesque" charset="0"/>
                        <a:ea typeface="Brandon Grotesque" charset="0"/>
                        <a:cs typeface="Brandon Grotesque" charset="0"/>
                      </a:endParaRPr>
                    </a:p>
                  </a:txBody>
                  <a:tcPr/>
                </a:tc>
              </a:tr>
              <a:tr h="274070">
                <a:tc>
                  <a:txBody>
                    <a:bodyPr/>
                    <a:lstStyle/>
                    <a:p>
                      <a:r>
                        <a:rPr lang="es-ES_tradnl" sz="1000" b="1" dirty="0" err="1" smtClean="0"/>
                        <a:t>Implementation</a:t>
                      </a:r>
                      <a:endParaRPr lang="es-ES_tradnl" sz="1000" b="1" dirty="0">
                        <a:latin typeface="Brandon Grotesque" charset="0"/>
                        <a:ea typeface="Brandon Grotesque" charset="0"/>
                        <a:cs typeface="Brandon Grotesq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/>
                        <a:t>Diseño</a:t>
                      </a:r>
                      <a:r>
                        <a:rPr lang="es-ES_tradnl" sz="1000" baseline="0" dirty="0" smtClean="0"/>
                        <a:t> y </a:t>
                      </a:r>
                      <a:r>
                        <a:rPr lang="es-ES_tradnl" sz="1000" baseline="0" dirty="0" err="1" smtClean="0"/>
                        <a:t>ejecuci</a:t>
                      </a:r>
                      <a:r>
                        <a:rPr lang="es-ES" sz="1000" baseline="0" dirty="0" err="1" smtClean="0"/>
                        <a:t>ón</a:t>
                      </a:r>
                      <a:r>
                        <a:rPr lang="es-ES" sz="1000" baseline="0" dirty="0" smtClean="0"/>
                        <a:t> de la gestión del cambio y capacitación a los usuarios finales del proyecto.</a:t>
                      </a:r>
                      <a:endParaRPr lang="es-ES_tradnl" sz="1000" dirty="0">
                        <a:latin typeface="Brandon Grotesque" charset="0"/>
                        <a:ea typeface="Brandon Grotesque" charset="0"/>
                        <a:cs typeface="Brandon Grotesque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837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Soporte Productivo</a:t>
            </a:r>
            <a:endParaRPr lang="es-ES_tradnl" dirty="0"/>
          </a:p>
        </p:txBody>
      </p:sp>
      <p:sp>
        <p:nvSpPr>
          <p:cNvPr id="3" name="Rectangle 2"/>
          <p:cNvSpPr/>
          <p:nvPr/>
        </p:nvSpPr>
        <p:spPr>
          <a:xfrm>
            <a:off x="539552" y="2066203"/>
            <a:ext cx="1313428" cy="16157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ES_tradnl" sz="1200" dirty="0" err="1" smtClean="0">
                <a:solidFill>
                  <a:schemeClr val="bg1"/>
                </a:solidFill>
                <a:latin typeface="Brandon Grotesque" charset="0"/>
                <a:ea typeface="Brandon Grotesque" charset="0"/>
                <a:cs typeface="Brandon Grotesque" charset="0"/>
              </a:rPr>
              <a:t>Client</a:t>
            </a:r>
            <a:r>
              <a:rPr lang="es-ES_tradnl" sz="1200" dirty="0" smtClean="0">
                <a:solidFill>
                  <a:schemeClr val="bg1"/>
                </a:solidFill>
                <a:latin typeface="Brandon Grotesque" charset="0"/>
                <a:ea typeface="Brandon Grotesque" charset="0"/>
                <a:cs typeface="Brandon Grotesque" charset="0"/>
              </a:rPr>
              <a:t> </a:t>
            </a:r>
          </a:p>
          <a:p>
            <a:pPr algn="ctr"/>
            <a:r>
              <a:rPr lang="es-ES_tradnl" sz="1200" dirty="0" err="1" smtClean="0">
                <a:solidFill>
                  <a:schemeClr val="bg1"/>
                </a:solidFill>
                <a:latin typeface="Brandon Grotesque" charset="0"/>
                <a:ea typeface="Brandon Grotesque" charset="0"/>
                <a:cs typeface="Brandon Grotesque" charset="0"/>
              </a:rPr>
              <a:t>Operation</a:t>
            </a:r>
            <a:endParaRPr lang="es-ES_tradnl" sz="1200" dirty="0">
              <a:solidFill>
                <a:schemeClr val="bg1"/>
              </a:solidFill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474543" y="2299840"/>
            <a:ext cx="1008112" cy="39604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 err="1" smtClean="0">
                <a:latin typeface="Brandon Grotesque" charset="0"/>
                <a:ea typeface="Brandon Grotesque" charset="0"/>
                <a:cs typeface="Brandon Grotesque" charset="0"/>
              </a:rPr>
              <a:t>Nearshore</a:t>
            </a:r>
            <a:endParaRPr lang="es-ES_tradnl" sz="1100" dirty="0" smtClean="0">
              <a:latin typeface="Brandon Grotesque" charset="0"/>
              <a:ea typeface="Brandon Grotesque" charset="0"/>
              <a:cs typeface="Brandon Grotesque" charset="0"/>
            </a:endParaRPr>
          </a:p>
          <a:p>
            <a:pPr algn="ctr"/>
            <a:r>
              <a:rPr lang="es-ES_tradnl" sz="1100" dirty="0" err="1" smtClean="0">
                <a:latin typeface="Brandon Grotesque" charset="0"/>
                <a:ea typeface="Brandon Grotesque" charset="0"/>
                <a:cs typeface="Brandon Grotesque" charset="0"/>
              </a:rPr>
              <a:t>Team</a:t>
            </a:r>
            <a:endParaRPr lang="es-ES_tradnl" sz="1100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06190" y="1851670"/>
            <a:ext cx="4431861" cy="1942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s-ES_tradnl" sz="1200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cxnSp>
        <p:nvCxnSpPr>
          <p:cNvPr id="6" name="Straight Arrow Connector 5"/>
          <p:cNvCxnSpPr>
            <a:stCxn id="4" idx="3"/>
          </p:cNvCxnSpPr>
          <p:nvPr/>
        </p:nvCxnSpPr>
        <p:spPr>
          <a:xfrm flipV="1">
            <a:off x="2482655" y="2497861"/>
            <a:ext cx="1600555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loud 6"/>
          <p:cNvSpPr/>
          <p:nvPr/>
        </p:nvSpPr>
        <p:spPr>
          <a:xfrm>
            <a:off x="3037685" y="2878463"/>
            <a:ext cx="471100" cy="471100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sz="500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cxnSp>
        <p:nvCxnSpPr>
          <p:cNvPr id="8" name="Straight Arrow Connector 7"/>
          <p:cNvCxnSpPr>
            <a:stCxn id="9" idx="1"/>
            <a:endCxn id="11" idx="3"/>
          </p:cNvCxnSpPr>
          <p:nvPr/>
        </p:nvCxnSpPr>
        <p:spPr>
          <a:xfrm flipH="1">
            <a:off x="2478790" y="3122591"/>
            <a:ext cx="600243" cy="395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79033" y="3014869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" charset="0"/>
                <a:ea typeface="Brandon Grotesque" charset="0"/>
                <a:cs typeface="Brandon Grotesque" charset="0"/>
              </a:rPr>
              <a:t>VPN</a:t>
            </a:r>
            <a:endParaRPr lang="es-ES_tradnl" sz="800" dirty="0">
              <a:solidFill>
                <a:schemeClr val="tx1">
                  <a:lumMod val="65000"/>
                  <a:lumOff val="35000"/>
                </a:schemeClr>
              </a:solidFill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cxnSp>
        <p:nvCxnSpPr>
          <p:cNvPr id="10" name="Straight Arrow Connector 9"/>
          <p:cNvCxnSpPr>
            <a:stCxn id="7" idx="0"/>
          </p:cNvCxnSpPr>
          <p:nvPr/>
        </p:nvCxnSpPr>
        <p:spPr>
          <a:xfrm>
            <a:off x="3508392" y="3114013"/>
            <a:ext cx="574818" cy="737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1470678" y="2928522"/>
            <a:ext cx="1008112" cy="39604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1100" dirty="0" err="1" smtClean="0">
                <a:latin typeface="Brandon Grotesque" charset="0"/>
                <a:ea typeface="Brandon Grotesque" charset="0"/>
                <a:cs typeface="Brandon Grotesque" charset="0"/>
              </a:rPr>
              <a:t>Client</a:t>
            </a:r>
            <a:r>
              <a:rPr lang="es-ES_tradnl" sz="1100" dirty="0" smtClean="0">
                <a:latin typeface="Brandon Grotesque" charset="0"/>
                <a:ea typeface="Brandon Grotesque" charset="0"/>
                <a:cs typeface="Brandon Grotesque" charset="0"/>
              </a:rPr>
              <a:t> Apps</a:t>
            </a:r>
            <a:endParaRPr lang="es-ES_tradnl" sz="1100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9938" y="3492969"/>
            <a:ext cx="946455" cy="256314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4299235" y="2606299"/>
            <a:ext cx="1728000" cy="324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_tradnl" sz="1100" dirty="0" err="1" smtClean="0">
                <a:latin typeface="Brandon Grotesque" charset="0"/>
                <a:ea typeface="Brandon Grotesque" charset="0"/>
                <a:cs typeface="Brandon Grotesque" charset="0"/>
              </a:rPr>
              <a:t>Service</a:t>
            </a:r>
            <a:r>
              <a:rPr lang="es-ES_tradnl" sz="1100" dirty="0" smtClean="0">
                <a:latin typeface="Brandon Grotesque" charset="0"/>
                <a:ea typeface="Brandon Grotesque" charset="0"/>
                <a:cs typeface="Brandon Grotesque" charset="0"/>
              </a:rPr>
              <a:t> </a:t>
            </a:r>
            <a:r>
              <a:rPr lang="es-ES_tradnl" sz="1100" dirty="0" err="1" smtClean="0">
                <a:latin typeface="Brandon Grotesque" charset="0"/>
                <a:ea typeface="Brandon Grotesque" charset="0"/>
                <a:cs typeface="Brandon Grotesque" charset="0"/>
              </a:rPr>
              <a:t>Desk</a:t>
            </a:r>
            <a:endParaRPr lang="es-ES_tradnl" sz="1100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296304" y="3038347"/>
            <a:ext cx="1728000" cy="324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_tradnl" sz="1100" dirty="0" err="1" smtClean="0">
                <a:latin typeface="Brandon Grotesque" charset="0"/>
                <a:ea typeface="Brandon Grotesque" charset="0"/>
                <a:cs typeface="Brandon Grotesque" charset="0"/>
              </a:rPr>
              <a:t>Ticketing</a:t>
            </a:r>
            <a:endParaRPr lang="es-ES_tradnl" sz="1100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1615" y="3109975"/>
            <a:ext cx="791390" cy="1844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0016" y="2740628"/>
            <a:ext cx="725058" cy="94808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6148270" y="2606299"/>
            <a:ext cx="2173757" cy="32400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 smtClean="0">
                <a:solidFill>
                  <a:schemeClr val="bg1"/>
                </a:solidFill>
                <a:latin typeface="Brandon Grotesque" charset="0"/>
                <a:ea typeface="Brandon Grotesque" charset="0"/>
                <a:cs typeface="Brandon Grotesque" charset="0"/>
              </a:rPr>
              <a:t>Line of </a:t>
            </a:r>
            <a:r>
              <a:rPr lang="es-ES_tradnl" sz="1100" dirty="0" err="1" smtClean="0">
                <a:solidFill>
                  <a:schemeClr val="bg1"/>
                </a:solidFill>
                <a:latin typeface="Brandon Grotesque" charset="0"/>
                <a:ea typeface="Brandon Grotesque" charset="0"/>
                <a:cs typeface="Brandon Grotesque" charset="0"/>
              </a:rPr>
              <a:t>operation</a:t>
            </a:r>
            <a:endParaRPr lang="es-ES_tradnl" sz="1100" dirty="0">
              <a:solidFill>
                <a:schemeClr val="bg1"/>
              </a:solidFill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48269" y="3036893"/>
            <a:ext cx="2173757" cy="324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_tradnl" sz="1100" dirty="0" smtClean="0">
                <a:latin typeface="Brandon Grotesque" charset="0"/>
                <a:ea typeface="Brandon Grotesque" charset="0"/>
                <a:cs typeface="Brandon Grotesque" charset="0"/>
              </a:rPr>
              <a:t>BPM</a:t>
            </a:r>
            <a:endParaRPr lang="es-ES_tradnl" sz="1100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299235" y="2173861"/>
            <a:ext cx="4022791" cy="324000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_tradnl" sz="1100" dirty="0" err="1" smtClean="0">
                <a:latin typeface="Brandon Grotesque" charset="0"/>
                <a:ea typeface="Brandon Grotesque" charset="0"/>
                <a:cs typeface="Brandon Grotesque" charset="0"/>
              </a:rPr>
              <a:t>Client</a:t>
            </a:r>
            <a:r>
              <a:rPr lang="es-ES_tradnl" sz="1100" dirty="0" smtClean="0">
                <a:latin typeface="Brandon Grotesque" charset="0"/>
                <a:ea typeface="Brandon Grotesque" charset="0"/>
                <a:cs typeface="Brandon Grotesque" charset="0"/>
              </a:rPr>
              <a:t> </a:t>
            </a:r>
            <a:r>
              <a:rPr lang="es-ES_tradnl" sz="1100" dirty="0" err="1" smtClean="0">
                <a:latin typeface="Brandon Grotesque" charset="0"/>
                <a:ea typeface="Brandon Grotesque" charset="0"/>
                <a:cs typeface="Brandon Grotesque" charset="0"/>
              </a:rPr>
              <a:t>Dashboard</a:t>
            </a:r>
            <a:endParaRPr lang="es-ES_tradnl" sz="1100" dirty="0">
              <a:latin typeface="Brandon Grotesque" charset="0"/>
              <a:ea typeface="Brandon Grotesque" charset="0"/>
              <a:cs typeface="Brandon Grotesque" charset="0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29938" y="3121383"/>
            <a:ext cx="455145" cy="19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8303" y="2028391"/>
            <a:ext cx="668141" cy="44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2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s-MX" sz="2000" dirty="0" smtClean="0">
                <a:latin typeface="Brandon Grotesque Regular" panose="020B0503020203060202" pitchFamily="34" charset="0"/>
              </a:rPr>
              <a:t>Enganchar al usuario en un momento clave que nos permita canalizar al usuario al proceso de solicitud.</a:t>
            </a:r>
            <a:endParaRPr lang="es-MX" sz="2000" dirty="0">
              <a:latin typeface="Brandon Grotesque Regular" panose="020B0503020203060202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49163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 spc="300">
                <a:solidFill>
                  <a:schemeClr val="tx1"/>
                </a:solidFill>
                <a:latin typeface="Brandon Grotesque Regular"/>
                <a:ea typeface="+mj-ea"/>
                <a:cs typeface="Brandon Grotesque Regular"/>
              </a:defRPr>
            </a:lvl1pPr>
          </a:lstStyle>
          <a:p>
            <a:r>
              <a:rPr lang="es-MX" sz="4200" dirty="0" smtClean="0">
                <a:solidFill>
                  <a:prstClr val="black"/>
                </a:solidFill>
                <a:latin typeface="Brandon Grotesque Light"/>
                <a:cs typeface="Brandon Grotesque Light"/>
              </a:rPr>
              <a:t>El reto</a:t>
            </a:r>
            <a:endParaRPr lang="es-MX" sz="4200" dirty="0">
              <a:solidFill>
                <a:prstClr val="black"/>
              </a:solidFill>
              <a:latin typeface="Brandon Grotesque Light"/>
              <a:cs typeface="Brandon Grotesq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2936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1630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s-MX" sz="4200" b="0" dirty="0" err="1" smtClean="0">
                <a:latin typeface="Brandon Grotesque Light"/>
                <a:cs typeface="Brandon Grotesque Light"/>
              </a:rPr>
              <a:t>Insight</a:t>
            </a:r>
            <a:endParaRPr lang="es-MX" sz="4200" b="0" dirty="0">
              <a:latin typeface="Brandon Grotesque Light"/>
              <a:cs typeface="Brandon Grotesque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s-MX" sz="2100" dirty="0" smtClean="0">
                <a:latin typeface="Brandon Grotesque Regular"/>
                <a:cs typeface="Brandon Grotesque Regular"/>
              </a:rPr>
              <a:t>Los simuladores suelen ser muy técnicos y cuadrados, casi como llenar un Excel. </a:t>
            </a:r>
            <a:r>
              <a:rPr lang="es-MX" sz="2100" dirty="0">
                <a:latin typeface="Brandon Grotesque Regular"/>
                <a:cs typeface="Brandon Grotesque Regular"/>
              </a:rPr>
              <a:t>P</a:t>
            </a:r>
            <a:r>
              <a:rPr lang="es-MX" sz="2100" dirty="0" smtClean="0">
                <a:latin typeface="Brandon Grotesque Regular"/>
                <a:cs typeface="Brandon Grotesque Regular"/>
              </a:rPr>
              <a:t>ara los menos conocedores en finanzas, la terminología y los números  pueden terminar confundiendo al usuario, perdiendo rápidamente su interés.</a:t>
            </a:r>
            <a:endParaRPr lang="es-MX" sz="2100" dirty="0">
              <a:solidFill>
                <a:srgbClr val="FF2957"/>
              </a:solidFill>
              <a:latin typeface="Brandon Grotesque Regular"/>
              <a:cs typeface="Brandon Grotesqu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9436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539552" y="1137287"/>
            <a:ext cx="8229600" cy="3463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Brandon Grotesque Regular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Brandon Grotesque Regular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Brandon Grotesque Regular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Brandon Grotesque Regular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Brandon Grotesque Regular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s-MX" sz="2400" dirty="0" smtClean="0">
                <a:solidFill>
                  <a:prstClr val="black"/>
                </a:solidFill>
              </a:rPr>
              <a:t>Transformamos “Esto fue fácil” a “Esto fue genial”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491630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s-MX" sz="4200" b="0" dirty="0" smtClean="0">
                <a:latin typeface="Brandon Grotesque Light"/>
                <a:cs typeface="Brandon Grotesque Light"/>
              </a:rPr>
              <a:t>¿Cómo lo logramos?</a:t>
            </a:r>
            <a:endParaRPr lang="es-MX" sz="4200" b="0" dirty="0">
              <a:latin typeface="Brandon Grotesque Light"/>
              <a:cs typeface="Brandon Grotesq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457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3508"/>
            <a:ext cx="8229600" cy="346303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s-MX" sz="2400" dirty="0" smtClean="0"/>
              <a:t>“Esto fue fácil” vs. “Esto fue genial”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3275856" y="2169902"/>
            <a:ext cx="432048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s-MX" dirty="0" smtClean="0">
                <a:solidFill>
                  <a:prstClr val="black"/>
                </a:solidFill>
              </a:rPr>
              <a:t>AI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652120" y="2169902"/>
            <a:ext cx="504056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/>
            <a:r>
              <a:rPr lang="es-MX" dirty="0" smtClean="0">
                <a:solidFill>
                  <a:prstClr val="black"/>
                </a:solidFill>
              </a:rPr>
              <a:t>UX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368352" y="393190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457200"/>
            <a:r>
              <a:rPr lang="es-MX" sz="1400" dirty="0" smtClean="0">
                <a:solidFill>
                  <a:prstClr val="black"/>
                </a:solidFill>
                <a:latin typeface="Brandon Grotesque Regular" panose="020B0503020203060202" pitchFamily="34" charset="0"/>
              </a:rPr>
              <a:t> "</a:t>
            </a:r>
            <a:r>
              <a:rPr lang="es-MX" sz="1400" dirty="0" err="1" smtClean="0">
                <a:solidFill>
                  <a:prstClr val="black"/>
                </a:solidFill>
                <a:latin typeface="Brandon Grotesque Regular" panose="020B0503020203060202" pitchFamily="34" charset="0"/>
              </a:rPr>
              <a:t>User</a:t>
            </a:r>
            <a:r>
              <a:rPr lang="es-MX" sz="1400" dirty="0" smtClean="0">
                <a:solidFill>
                  <a:prstClr val="black"/>
                </a:solidFill>
                <a:latin typeface="Brandon Grotesque Regular" panose="020B0503020203060202" pitchFamily="34" charset="0"/>
              </a:rPr>
              <a:t> </a:t>
            </a:r>
            <a:r>
              <a:rPr lang="es-MX" sz="1400" dirty="0" err="1" smtClean="0">
                <a:solidFill>
                  <a:prstClr val="black"/>
                </a:solidFill>
                <a:latin typeface="Brandon Grotesque Regular" panose="020B0503020203060202" pitchFamily="34" charset="0"/>
              </a:rPr>
              <a:t>experience</a:t>
            </a:r>
            <a:r>
              <a:rPr lang="es-MX" sz="1400" dirty="0" smtClean="0">
                <a:solidFill>
                  <a:prstClr val="black"/>
                </a:solidFill>
                <a:latin typeface="Brandon Grotesque Regular" panose="020B0503020203060202" pitchFamily="34" charset="0"/>
              </a:rPr>
              <a:t>" involucra todos los aspectos de interacción del usuario con la empresa, sus servicios y sus productos.</a:t>
            </a:r>
            <a:endParaRPr lang="es-MX" sz="1400" dirty="0">
              <a:solidFill>
                <a:prstClr val="black"/>
              </a:solidFill>
              <a:latin typeface="Brandon Grotesque Regular" panose="020B05030202030602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9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MX">
              <a:solidFill>
                <a:prstClr val="white"/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836909"/>
            <a:ext cx="8229600" cy="411110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s-MX" sz="4800" dirty="0" smtClean="0">
                <a:solidFill>
                  <a:schemeClr val="bg1"/>
                </a:solidFill>
              </a:rPr>
              <a:t>DISEÑO</a:t>
            </a:r>
            <a:endParaRPr lang="es-MX" sz="4800" b="1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200" y="1203598"/>
            <a:ext cx="11176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5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Picture 2" descr="http://thenextweb.com/wp-content/blogs.dir/1/files/2013/03/de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0"/>
            <a:ext cx="8229600" cy="5143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MX" sz="2100" dirty="0" smtClean="0">
                <a:solidFill>
                  <a:prstClr val="white"/>
                </a:solidFill>
                <a:latin typeface="Brandon Grotesque Regular"/>
                <a:cs typeface="Brandon Grotesque Regular"/>
              </a:rPr>
              <a:t>La experiencia visual es el momento más indicado para hacer una rápida diferencia con otros servicios financieros. Hay que parecer menos una calculadora monótona y más una herramienta humanizada que busca ayudar al usuario a tomar una decisión.</a:t>
            </a:r>
            <a:endParaRPr lang="es-MX" sz="2100" dirty="0">
              <a:solidFill>
                <a:prstClr val="white"/>
              </a:solidFill>
              <a:latin typeface="Brandon Grotesque Regular"/>
              <a:cs typeface="Brandon Grotesqu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150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8883</TotalTime>
  <Words>964</Words>
  <Application>Microsoft Macintosh PowerPoint</Application>
  <PresentationFormat>On-screen Show (16:9)</PresentationFormat>
  <Paragraphs>160</Paragraphs>
  <Slides>37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Brandon Grotesque</vt:lpstr>
      <vt:lpstr>Brandon Grotesque Black</vt:lpstr>
      <vt:lpstr>Brandon Grotesque Light</vt:lpstr>
      <vt:lpstr>Brandon Grotesque Medium</vt:lpstr>
      <vt:lpstr>Brandon Grotesque Regular</vt:lpstr>
      <vt:lpstr>Calibri</vt:lpstr>
      <vt:lpstr>Corbel</vt:lpstr>
      <vt:lpstr>Arial</vt:lpstr>
      <vt:lpstr>Office Theme</vt:lpstr>
      <vt:lpstr>1_Office Theme</vt:lpstr>
      <vt:lpstr>PowerPoint Presentation</vt:lpstr>
      <vt:lpstr>Simulador de Captación</vt:lpstr>
      <vt:lpstr>User Experience (UX)</vt:lpstr>
      <vt:lpstr>PowerPoint Presentation</vt:lpstr>
      <vt:lpstr>Insight</vt:lpstr>
      <vt:lpstr>¿Cómo lo logramos?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Nuestras tres fases</vt:lpstr>
      <vt:lpstr>Nuestro proceso da visibilidad al</vt:lpstr>
      <vt:lpstr>Requerimiento</vt:lpstr>
      <vt:lpstr>¿Qué hacemos en el Análisis &amp; UX?</vt:lpstr>
      <vt:lpstr>¿Qué logramos con UX?</vt:lpstr>
      <vt:lpstr>¿Cuál es el alcance / actividades / entregables?</vt:lpstr>
      <vt:lpstr>¿Cuáles son los actividades /entregables?</vt:lpstr>
      <vt:lpstr>Ejemplo de actividades en  Workshop</vt:lpstr>
      <vt:lpstr>Ejemplo de actividades en  Workshop</vt:lpstr>
      <vt:lpstr>Ejemplo de entregables – Documento de Arquitectura de información.</vt:lpstr>
      <vt:lpstr>Ejemplo de entregables – Documento de Análisis funcional &amp; UX</vt:lpstr>
      <vt:lpstr>Ejemplo de entregables – Documento de Interfaces Gráficas</vt:lpstr>
      <vt:lpstr>Ejemplo de entregables – Documento de interacciones.</vt:lpstr>
      <vt:lpstr>Propuestas Técnica</vt:lpstr>
      <vt:lpstr>Alcance Funcional</vt:lpstr>
      <vt:lpstr>Diagrama de la Solución</vt:lpstr>
      <vt:lpstr>Requerimientos Técnicos Afirme</vt:lpstr>
      <vt:lpstr>Características Técnicas de la Solución</vt:lpstr>
      <vt:lpstr>Exploradores Soportados</vt:lpstr>
      <vt:lpstr>Etapas y Actividades</vt:lpstr>
      <vt:lpstr>Soporte Productivo</vt:lpstr>
    </vt:vector>
  </TitlesOfParts>
  <Manager/>
  <Company>Playful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 Contratos</dc:title>
  <dc:subject>Arendal</dc:subject>
  <dc:creator>Gastón Sánchez</dc:creator>
  <cp:keywords>P-ARE-PRS</cp:keywords>
  <dc:description>Artefacto de análisis de contratos del proyecto de reimplementación de SAP en Arendal</dc:description>
  <cp:lastModifiedBy>Microsoft Office User</cp:lastModifiedBy>
  <cp:revision>590</cp:revision>
  <cp:lastPrinted>2016-03-16T20:04:03Z</cp:lastPrinted>
  <dcterms:created xsi:type="dcterms:W3CDTF">2014-07-14T16:22:35Z</dcterms:created>
  <dcterms:modified xsi:type="dcterms:W3CDTF">2016-03-22T22:06:18Z</dcterms:modified>
  <cp:category/>
</cp:coreProperties>
</file>